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media/image39.jpg" ContentType="image/png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55"/>
  </p:notesMasterIdLst>
  <p:handoutMasterIdLst>
    <p:handoutMasterId r:id="rId56"/>
  </p:handoutMasterIdLst>
  <p:sldIdLst>
    <p:sldId id="256" r:id="rId3"/>
    <p:sldId id="280" r:id="rId4"/>
    <p:sldId id="325" r:id="rId5"/>
    <p:sldId id="263" r:id="rId6"/>
    <p:sldId id="293" r:id="rId7"/>
    <p:sldId id="279" r:id="rId8"/>
    <p:sldId id="265" r:id="rId9"/>
    <p:sldId id="283" r:id="rId10"/>
    <p:sldId id="284" r:id="rId11"/>
    <p:sldId id="266" r:id="rId12"/>
    <p:sldId id="321" r:id="rId13"/>
    <p:sldId id="290" r:id="rId14"/>
    <p:sldId id="285" r:id="rId15"/>
    <p:sldId id="267" r:id="rId16"/>
    <p:sldId id="316" r:id="rId17"/>
    <p:sldId id="315" r:id="rId18"/>
    <p:sldId id="292" r:id="rId19"/>
    <p:sldId id="286" r:id="rId20"/>
    <p:sldId id="295" r:id="rId21"/>
    <p:sldId id="326" r:id="rId22"/>
    <p:sldId id="327" r:id="rId23"/>
    <p:sldId id="269" r:id="rId24"/>
    <p:sldId id="294" r:id="rId25"/>
    <p:sldId id="270" r:id="rId26"/>
    <p:sldId id="296" r:id="rId27"/>
    <p:sldId id="271" r:id="rId28"/>
    <p:sldId id="297" r:id="rId29"/>
    <p:sldId id="299" r:id="rId30"/>
    <p:sldId id="298" r:id="rId31"/>
    <p:sldId id="318" r:id="rId32"/>
    <p:sldId id="314" r:id="rId33"/>
    <p:sldId id="287" r:id="rId34"/>
    <p:sldId id="320" r:id="rId35"/>
    <p:sldId id="312" r:id="rId36"/>
    <p:sldId id="323" r:id="rId37"/>
    <p:sldId id="310" r:id="rId38"/>
    <p:sldId id="302" r:id="rId39"/>
    <p:sldId id="288" r:id="rId40"/>
    <p:sldId id="328" r:id="rId41"/>
    <p:sldId id="273" r:id="rId42"/>
    <p:sldId id="303" r:id="rId43"/>
    <p:sldId id="304" r:id="rId44"/>
    <p:sldId id="274" r:id="rId45"/>
    <p:sldId id="289" r:id="rId46"/>
    <p:sldId id="305" r:id="rId47"/>
    <p:sldId id="306" r:id="rId48"/>
    <p:sldId id="275" r:id="rId49"/>
    <p:sldId id="307" r:id="rId50"/>
    <p:sldId id="308" r:id="rId51"/>
    <p:sldId id="322" r:id="rId52"/>
    <p:sldId id="324" r:id="rId53"/>
    <p:sldId id="311" r:id="rId5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65CB47"/>
    <a:srgbClr val="4BD231"/>
    <a:srgbClr val="0067A0"/>
    <a:srgbClr val="17354F"/>
    <a:srgbClr val="006595"/>
    <a:srgbClr val="0C1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43" autoAdjust="0"/>
  </p:normalViewPr>
  <p:slideViewPr>
    <p:cSldViewPr snapToGrid="0" snapToObjects="1">
      <p:cViewPr>
        <p:scale>
          <a:sx n="99" d="100"/>
          <a:sy n="99" d="100"/>
        </p:scale>
        <p:origin x="-168" y="-80"/>
      </p:cViewPr>
      <p:guideLst>
        <p:guide orient="horz" pos="2160"/>
        <p:guide pos="28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B2D20-3819-6A46-BEB5-F626271AF6E0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3D95757B-9E2E-FD47-9F78-D4589417CD6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Community Health Needs Assessment</a:t>
          </a:r>
          <a:endParaRPr lang="en-US" dirty="0"/>
        </a:p>
      </dgm:t>
    </dgm:pt>
    <dgm:pt modelId="{C72C5393-7E1E-D842-BE82-7FA4BD65E418}" type="parTrans" cxnId="{EDEDFB48-B7F8-9644-AEB1-E5623C92090D}">
      <dgm:prSet/>
      <dgm:spPr/>
      <dgm:t>
        <a:bodyPr/>
        <a:lstStyle/>
        <a:p>
          <a:endParaRPr lang="en-US"/>
        </a:p>
      </dgm:t>
    </dgm:pt>
    <dgm:pt modelId="{AB94B897-BAD0-0F48-876A-9B2B4ACF6CE5}" type="sibTrans" cxnId="{EDEDFB48-B7F8-9644-AEB1-E5623C92090D}">
      <dgm:prSet/>
      <dgm:spPr/>
      <dgm:t>
        <a:bodyPr/>
        <a:lstStyle/>
        <a:p>
          <a:endParaRPr lang="en-US"/>
        </a:p>
      </dgm:t>
    </dgm:pt>
    <dgm:pt modelId="{8E39B434-9BD2-5C47-9076-BF8A7CCC8DD0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Implementation / Program Planning</a:t>
          </a:r>
          <a:endParaRPr lang="en-US" dirty="0"/>
        </a:p>
      </dgm:t>
    </dgm:pt>
    <dgm:pt modelId="{E2D74F55-A689-7040-B45E-8862763EF471}" type="parTrans" cxnId="{8CD8DD34-A201-894C-B54A-1358DE43D608}">
      <dgm:prSet/>
      <dgm:spPr/>
      <dgm:t>
        <a:bodyPr/>
        <a:lstStyle/>
        <a:p>
          <a:endParaRPr lang="en-US"/>
        </a:p>
      </dgm:t>
    </dgm:pt>
    <dgm:pt modelId="{4BD1D2F6-DAD3-AE49-957A-1FD6FFEAE3D8}" type="sibTrans" cxnId="{8CD8DD34-A201-894C-B54A-1358DE43D608}">
      <dgm:prSet/>
      <dgm:spPr/>
      <dgm:t>
        <a:bodyPr/>
        <a:lstStyle/>
        <a:p>
          <a:endParaRPr lang="en-US"/>
        </a:p>
      </dgm:t>
    </dgm:pt>
    <dgm:pt modelId="{C175E89C-DBC6-6C48-ABDF-80294D1EA6B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Implementation and Evaluation</a:t>
          </a:r>
          <a:endParaRPr lang="en-US" dirty="0"/>
        </a:p>
      </dgm:t>
    </dgm:pt>
    <dgm:pt modelId="{E4BD7320-51D3-9F42-B9FD-10C8B6B9188C}" type="parTrans" cxnId="{1FF66EC7-A8C3-D04E-86A2-531221687F9E}">
      <dgm:prSet/>
      <dgm:spPr/>
      <dgm:t>
        <a:bodyPr/>
        <a:lstStyle/>
        <a:p>
          <a:endParaRPr lang="en-US"/>
        </a:p>
      </dgm:t>
    </dgm:pt>
    <dgm:pt modelId="{539741C3-FD2A-1144-AF09-FF8D2E718C14}" type="sibTrans" cxnId="{1FF66EC7-A8C3-D04E-86A2-531221687F9E}">
      <dgm:prSet/>
      <dgm:spPr/>
      <dgm:t>
        <a:bodyPr/>
        <a:lstStyle/>
        <a:p>
          <a:endParaRPr lang="en-US"/>
        </a:p>
      </dgm:t>
    </dgm:pt>
    <dgm:pt modelId="{6A7ADFD6-347B-6346-A6FE-006AF4404FE2}">
      <dgm:prSet/>
      <dgm:spPr>
        <a:solidFill>
          <a:srgbClr val="C0504D"/>
        </a:solidFill>
      </dgm:spPr>
      <dgm:t>
        <a:bodyPr/>
        <a:lstStyle/>
        <a:p>
          <a:r>
            <a:rPr lang="en-US" dirty="0" smtClean="0"/>
            <a:t>Community Health Needs Assessment </a:t>
          </a:r>
          <a:endParaRPr lang="en-US" dirty="0"/>
        </a:p>
      </dgm:t>
    </dgm:pt>
    <dgm:pt modelId="{8E2B8AEA-E6B7-5742-8865-99D2F29F0C1D}" type="parTrans" cxnId="{E3961045-7805-DF49-9F0F-D996251C29E0}">
      <dgm:prSet/>
      <dgm:spPr/>
      <dgm:t>
        <a:bodyPr/>
        <a:lstStyle/>
        <a:p>
          <a:endParaRPr lang="en-US"/>
        </a:p>
      </dgm:t>
    </dgm:pt>
    <dgm:pt modelId="{E1C3B383-60C5-D54D-A407-011DA6BEF577}" type="sibTrans" cxnId="{E3961045-7805-DF49-9F0F-D996251C29E0}">
      <dgm:prSet/>
      <dgm:spPr/>
      <dgm:t>
        <a:bodyPr/>
        <a:lstStyle/>
        <a:p>
          <a:endParaRPr lang="en-US"/>
        </a:p>
      </dgm:t>
    </dgm:pt>
    <dgm:pt modelId="{D9556105-F84C-FC41-B60B-30406EB4700F}" type="pres">
      <dgm:prSet presAssocID="{529B2D20-3819-6A46-BEB5-F626271AF6E0}" presName="Name0" presStyleCnt="0">
        <dgm:presLayoutVars>
          <dgm:dir/>
          <dgm:animLvl val="lvl"/>
          <dgm:resizeHandles val="exact"/>
        </dgm:presLayoutVars>
      </dgm:prSet>
      <dgm:spPr/>
    </dgm:pt>
    <dgm:pt modelId="{E27E2E98-7566-4F42-867A-8A2A57600AF2}" type="pres">
      <dgm:prSet presAssocID="{3D95757B-9E2E-FD47-9F78-D4589417CD60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4C240-35AB-0042-95B3-65FE1A0D9C6E}" type="pres">
      <dgm:prSet presAssocID="{AB94B897-BAD0-0F48-876A-9B2B4ACF6CE5}" presName="parTxOnlySpace" presStyleCnt="0"/>
      <dgm:spPr/>
    </dgm:pt>
    <dgm:pt modelId="{1EA4699E-2B70-B744-94D7-27A160B4E387}" type="pres">
      <dgm:prSet presAssocID="{8E39B434-9BD2-5C47-9076-BF8A7CCC8DD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1B24F-FBA0-8040-BC8C-9DA2B4A02F94}" type="pres">
      <dgm:prSet presAssocID="{4BD1D2F6-DAD3-AE49-957A-1FD6FFEAE3D8}" presName="parTxOnlySpace" presStyleCnt="0"/>
      <dgm:spPr/>
    </dgm:pt>
    <dgm:pt modelId="{C08BD766-42A8-224D-A9FE-D4D9365E38BE}" type="pres">
      <dgm:prSet presAssocID="{C175E89C-DBC6-6C48-ABDF-80294D1EA6B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46945-5050-E94A-9734-C4BC73575745}" type="pres">
      <dgm:prSet presAssocID="{539741C3-FD2A-1144-AF09-FF8D2E718C14}" presName="parTxOnlySpace" presStyleCnt="0"/>
      <dgm:spPr/>
    </dgm:pt>
    <dgm:pt modelId="{B2A82839-7FAE-A64D-9BB1-4059FA133C70}" type="pres">
      <dgm:prSet presAssocID="{6A7ADFD6-347B-6346-A6FE-006AF4404FE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20069F-06E6-4745-849B-40DC8C6EC831}" type="presOf" srcId="{6A7ADFD6-347B-6346-A6FE-006AF4404FE2}" destId="{B2A82839-7FAE-A64D-9BB1-4059FA133C70}" srcOrd="0" destOrd="0" presId="urn:microsoft.com/office/officeart/2005/8/layout/chevron1"/>
    <dgm:cxn modelId="{DC45C51A-87E5-C74B-BB6E-8C628F525C48}" type="presOf" srcId="{3D95757B-9E2E-FD47-9F78-D4589417CD60}" destId="{E27E2E98-7566-4F42-867A-8A2A57600AF2}" srcOrd="0" destOrd="0" presId="urn:microsoft.com/office/officeart/2005/8/layout/chevron1"/>
    <dgm:cxn modelId="{1FF66EC7-A8C3-D04E-86A2-531221687F9E}" srcId="{529B2D20-3819-6A46-BEB5-F626271AF6E0}" destId="{C175E89C-DBC6-6C48-ABDF-80294D1EA6B1}" srcOrd="2" destOrd="0" parTransId="{E4BD7320-51D3-9F42-B9FD-10C8B6B9188C}" sibTransId="{539741C3-FD2A-1144-AF09-FF8D2E718C14}"/>
    <dgm:cxn modelId="{8CD8DD34-A201-894C-B54A-1358DE43D608}" srcId="{529B2D20-3819-6A46-BEB5-F626271AF6E0}" destId="{8E39B434-9BD2-5C47-9076-BF8A7CCC8DD0}" srcOrd="1" destOrd="0" parTransId="{E2D74F55-A689-7040-B45E-8862763EF471}" sibTransId="{4BD1D2F6-DAD3-AE49-957A-1FD6FFEAE3D8}"/>
    <dgm:cxn modelId="{E3961045-7805-DF49-9F0F-D996251C29E0}" srcId="{529B2D20-3819-6A46-BEB5-F626271AF6E0}" destId="{6A7ADFD6-347B-6346-A6FE-006AF4404FE2}" srcOrd="3" destOrd="0" parTransId="{8E2B8AEA-E6B7-5742-8865-99D2F29F0C1D}" sibTransId="{E1C3B383-60C5-D54D-A407-011DA6BEF577}"/>
    <dgm:cxn modelId="{E2434D06-1DD4-8B4F-AF3B-435BBAB04CAA}" type="presOf" srcId="{529B2D20-3819-6A46-BEB5-F626271AF6E0}" destId="{D9556105-F84C-FC41-B60B-30406EB4700F}" srcOrd="0" destOrd="0" presId="urn:microsoft.com/office/officeart/2005/8/layout/chevron1"/>
    <dgm:cxn modelId="{6C878A66-148B-FF48-9FB9-54E4ABFB422A}" type="presOf" srcId="{C175E89C-DBC6-6C48-ABDF-80294D1EA6B1}" destId="{C08BD766-42A8-224D-A9FE-D4D9365E38BE}" srcOrd="0" destOrd="0" presId="urn:microsoft.com/office/officeart/2005/8/layout/chevron1"/>
    <dgm:cxn modelId="{4C734D48-3C57-B641-97C8-994C176AB619}" type="presOf" srcId="{8E39B434-9BD2-5C47-9076-BF8A7CCC8DD0}" destId="{1EA4699E-2B70-B744-94D7-27A160B4E387}" srcOrd="0" destOrd="0" presId="urn:microsoft.com/office/officeart/2005/8/layout/chevron1"/>
    <dgm:cxn modelId="{EDEDFB48-B7F8-9644-AEB1-E5623C92090D}" srcId="{529B2D20-3819-6A46-BEB5-F626271AF6E0}" destId="{3D95757B-9E2E-FD47-9F78-D4589417CD60}" srcOrd="0" destOrd="0" parTransId="{C72C5393-7E1E-D842-BE82-7FA4BD65E418}" sibTransId="{AB94B897-BAD0-0F48-876A-9B2B4ACF6CE5}"/>
    <dgm:cxn modelId="{EEA594D6-2F3A-CA43-A2B5-53409E52265A}" type="presParOf" srcId="{D9556105-F84C-FC41-B60B-30406EB4700F}" destId="{E27E2E98-7566-4F42-867A-8A2A57600AF2}" srcOrd="0" destOrd="0" presId="urn:microsoft.com/office/officeart/2005/8/layout/chevron1"/>
    <dgm:cxn modelId="{20C0097A-80BE-B54A-A503-265D0C545F50}" type="presParOf" srcId="{D9556105-F84C-FC41-B60B-30406EB4700F}" destId="{47A4C240-35AB-0042-95B3-65FE1A0D9C6E}" srcOrd="1" destOrd="0" presId="urn:microsoft.com/office/officeart/2005/8/layout/chevron1"/>
    <dgm:cxn modelId="{3FC32173-8DE0-1245-9AF2-878DFB1F29B0}" type="presParOf" srcId="{D9556105-F84C-FC41-B60B-30406EB4700F}" destId="{1EA4699E-2B70-B744-94D7-27A160B4E387}" srcOrd="2" destOrd="0" presId="urn:microsoft.com/office/officeart/2005/8/layout/chevron1"/>
    <dgm:cxn modelId="{174F29B4-F8DB-6642-9D38-2B1E3B935591}" type="presParOf" srcId="{D9556105-F84C-FC41-B60B-30406EB4700F}" destId="{DA61B24F-FBA0-8040-BC8C-9DA2B4A02F94}" srcOrd="3" destOrd="0" presId="urn:microsoft.com/office/officeart/2005/8/layout/chevron1"/>
    <dgm:cxn modelId="{FFB5919C-168E-B34B-8032-C3467B1C6C16}" type="presParOf" srcId="{D9556105-F84C-FC41-B60B-30406EB4700F}" destId="{C08BD766-42A8-224D-A9FE-D4D9365E38BE}" srcOrd="4" destOrd="0" presId="urn:microsoft.com/office/officeart/2005/8/layout/chevron1"/>
    <dgm:cxn modelId="{5EFC8FE9-51B1-7D49-AF95-CBDD8697D557}" type="presParOf" srcId="{D9556105-F84C-FC41-B60B-30406EB4700F}" destId="{44846945-5050-E94A-9734-C4BC73575745}" srcOrd="5" destOrd="0" presId="urn:microsoft.com/office/officeart/2005/8/layout/chevron1"/>
    <dgm:cxn modelId="{B2AEECC5-9E14-4240-AAD1-E7CC764A4742}" type="presParOf" srcId="{D9556105-F84C-FC41-B60B-30406EB4700F}" destId="{B2A82839-7FAE-A64D-9BB1-4059FA133C7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F9AE79-D388-F841-8C65-89535B0899B7}" type="doc">
      <dgm:prSet loTypeId="urn:microsoft.com/office/officeart/2005/8/layout/cycle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81F39C-5371-2D48-8DF6-91766F781744}">
      <dgm:prSet phldrT="[Text]"/>
      <dgm:spPr/>
      <dgm:t>
        <a:bodyPr/>
        <a:lstStyle/>
        <a:p>
          <a:r>
            <a:rPr lang="en-US" dirty="0" smtClean="0"/>
            <a:t>1. Engage Stakeholders</a:t>
          </a:r>
          <a:endParaRPr lang="en-US" dirty="0"/>
        </a:p>
      </dgm:t>
    </dgm:pt>
    <dgm:pt modelId="{BD383CE8-21F0-0F44-A172-11EF59046FB8}" type="parTrans" cxnId="{C2363F8E-CDEC-7F46-83EA-A31C13FDE223}">
      <dgm:prSet/>
      <dgm:spPr/>
      <dgm:t>
        <a:bodyPr/>
        <a:lstStyle/>
        <a:p>
          <a:endParaRPr lang="en-US"/>
        </a:p>
      </dgm:t>
    </dgm:pt>
    <dgm:pt modelId="{9D250805-1202-FE43-9E39-4CC3001D66D6}" type="sibTrans" cxnId="{C2363F8E-CDEC-7F46-83EA-A31C13FDE223}">
      <dgm:prSet/>
      <dgm:spPr/>
      <dgm:t>
        <a:bodyPr/>
        <a:lstStyle/>
        <a:p>
          <a:endParaRPr lang="en-US"/>
        </a:p>
      </dgm:t>
    </dgm:pt>
    <dgm:pt modelId="{3E9D37F6-E4C0-7C40-AF65-F33A1C499B34}">
      <dgm:prSet phldrT="[Text]"/>
      <dgm:spPr/>
      <dgm:t>
        <a:bodyPr/>
        <a:lstStyle/>
        <a:p>
          <a:r>
            <a:rPr lang="en-US" dirty="0" smtClean="0"/>
            <a:t>2. Describe the Program</a:t>
          </a:r>
          <a:endParaRPr lang="en-US" dirty="0"/>
        </a:p>
      </dgm:t>
    </dgm:pt>
    <dgm:pt modelId="{65E2D03F-68E7-A748-AE25-ABAED7174F59}" type="parTrans" cxnId="{B230338B-9DE7-4C44-B0C0-107D3634BC17}">
      <dgm:prSet/>
      <dgm:spPr/>
      <dgm:t>
        <a:bodyPr/>
        <a:lstStyle/>
        <a:p>
          <a:endParaRPr lang="en-US"/>
        </a:p>
      </dgm:t>
    </dgm:pt>
    <dgm:pt modelId="{EB0AF3BD-B938-1647-A2F8-6C2BBA9D3D83}" type="sibTrans" cxnId="{B230338B-9DE7-4C44-B0C0-107D3634BC17}">
      <dgm:prSet/>
      <dgm:spPr/>
      <dgm:t>
        <a:bodyPr/>
        <a:lstStyle/>
        <a:p>
          <a:endParaRPr lang="en-US"/>
        </a:p>
      </dgm:t>
    </dgm:pt>
    <dgm:pt modelId="{E8ADDDCE-CFAD-004E-963D-017038B8D727}">
      <dgm:prSet phldrT="[Text]"/>
      <dgm:spPr/>
      <dgm:t>
        <a:bodyPr/>
        <a:lstStyle/>
        <a:p>
          <a:r>
            <a:rPr lang="en-US" dirty="0" smtClean="0"/>
            <a:t>3. Focus Evaluation Design</a:t>
          </a:r>
          <a:endParaRPr lang="en-US" dirty="0"/>
        </a:p>
      </dgm:t>
    </dgm:pt>
    <dgm:pt modelId="{8607B8BC-C71B-2440-AD1F-6C860C26096A}" type="parTrans" cxnId="{45552881-A820-484E-B6A5-C927DC0EDF17}">
      <dgm:prSet/>
      <dgm:spPr/>
      <dgm:t>
        <a:bodyPr/>
        <a:lstStyle/>
        <a:p>
          <a:endParaRPr lang="en-US"/>
        </a:p>
      </dgm:t>
    </dgm:pt>
    <dgm:pt modelId="{FDC7F8DC-77BE-434B-82C9-7025FA1CF5B8}" type="sibTrans" cxnId="{45552881-A820-484E-B6A5-C927DC0EDF17}">
      <dgm:prSet/>
      <dgm:spPr/>
      <dgm:t>
        <a:bodyPr/>
        <a:lstStyle/>
        <a:p>
          <a:endParaRPr lang="en-US"/>
        </a:p>
      </dgm:t>
    </dgm:pt>
    <dgm:pt modelId="{DE3EEA50-F21B-4041-92CA-4EF65C25375C}">
      <dgm:prSet phldrT="[Text]"/>
      <dgm:spPr/>
      <dgm:t>
        <a:bodyPr/>
        <a:lstStyle/>
        <a:p>
          <a:r>
            <a:rPr lang="en-US" dirty="0" smtClean="0"/>
            <a:t>4. Gather Credible Evidence</a:t>
          </a:r>
          <a:endParaRPr lang="en-US" dirty="0"/>
        </a:p>
      </dgm:t>
    </dgm:pt>
    <dgm:pt modelId="{A542DBA6-A213-6E48-9F1F-F9F64C5B557F}" type="parTrans" cxnId="{CB8C0587-8E76-BD4B-BF83-7ECCFB92B12B}">
      <dgm:prSet/>
      <dgm:spPr/>
      <dgm:t>
        <a:bodyPr/>
        <a:lstStyle/>
        <a:p>
          <a:endParaRPr lang="en-US"/>
        </a:p>
      </dgm:t>
    </dgm:pt>
    <dgm:pt modelId="{AF06CEEE-7053-1646-A9E0-93A9AF29C417}" type="sibTrans" cxnId="{CB8C0587-8E76-BD4B-BF83-7ECCFB92B12B}">
      <dgm:prSet/>
      <dgm:spPr/>
      <dgm:t>
        <a:bodyPr/>
        <a:lstStyle/>
        <a:p>
          <a:endParaRPr lang="en-US"/>
        </a:p>
      </dgm:t>
    </dgm:pt>
    <dgm:pt modelId="{25BAD1DC-5F90-9B47-92B2-B4A84C45FAC8}">
      <dgm:prSet phldrT="[Text]"/>
      <dgm:spPr/>
      <dgm:t>
        <a:bodyPr/>
        <a:lstStyle/>
        <a:p>
          <a:r>
            <a:rPr lang="en-US" dirty="0" smtClean="0"/>
            <a:t>5. Justify Conclusions</a:t>
          </a:r>
          <a:endParaRPr lang="en-US" dirty="0"/>
        </a:p>
      </dgm:t>
    </dgm:pt>
    <dgm:pt modelId="{3B645B7F-7FEB-094D-A161-546C6761B5C5}" type="parTrans" cxnId="{D636CCDB-CC3F-3C4A-A091-EAB47154F88C}">
      <dgm:prSet/>
      <dgm:spPr/>
      <dgm:t>
        <a:bodyPr/>
        <a:lstStyle/>
        <a:p>
          <a:endParaRPr lang="en-US"/>
        </a:p>
      </dgm:t>
    </dgm:pt>
    <dgm:pt modelId="{40C8A686-4DFF-1944-89A2-A241B68E83BE}" type="sibTrans" cxnId="{D636CCDB-CC3F-3C4A-A091-EAB47154F88C}">
      <dgm:prSet/>
      <dgm:spPr/>
      <dgm:t>
        <a:bodyPr/>
        <a:lstStyle/>
        <a:p>
          <a:endParaRPr lang="en-US"/>
        </a:p>
      </dgm:t>
    </dgm:pt>
    <dgm:pt modelId="{58182EFF-7A84-FB41-87F3-A2B4C7203CF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6. Ensure Use and Share Lessons Learned</a:t>
          </a:r>
          <a:endParaRPr lang="en-US" dirty="0"/>
        </a:p>
      </dgm:t>
    </dgm:pt>
    <dgm:pt modelId="{7F83A5E3-7BB2-474B-BA84-835FC7DAD2FA}" type="parTrans" cxnId="{3FC6B612-9FB2-5B47-AEB5-5EF5BEB68714}">
      <dgm:prSet/>
      <dgm:spPr/>
      <dgm:t>
        <a:bodyPr/>
        <a:lstStyle/>
        <a:p>
          <a:endParaRPr lang="en-US"/>
        </a:p>
      </dgm:t>
    </dgm:pt>
    <dgm:pt modelId="{02ACEBC7-066E-0441-A306-16E712D95E9C}" type="sibTrans" cxnId="{3FC6B612-9FB2-5B47-AEB5-5EF5BEB68714}">
      <dgm:prSet/>
      <dgm:spPr/>
      <dgm:t>
        <a:bodyPr/>
        <a:lstStyle/>
        <a:p>
          <a:endParaRPr lang="en-US"/>
        </a:p>
      </dgm:t>
    </dgm:pt>
    <dgm:pt modelId="{D1D10BD5-342D-C54B-8CB4-E0E5C0D1B5B7}" type="pres">
      <dgm:prSet presAssocID="{CCF9AE79-D388-F841-8C65-89535B0899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AEF945-7177-C34E-852C-2424EB4B4B76}" type="pres">
      <dgm:prSet presAssocID="{CCF9AE79-D388-F841-8C65-89535B0899B7}" presName="cycle" presStyleCnt="0"/>
      <dgm:spPr/>
    </dgm:pt>
    <dgm:pt modelId="{C6A81E2E-DE35-CC4C-A24C-D5A7D1B939FB}" type="pres">
      <dgm:prSet presAssocID="{8181F39C-5371-2D48-8DF6-91766F781744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E014C-CDCF-4E4B-ACE9-AD27E08EE8B5}" type="pres">
      <dgm:prSet presAssocID="{9D250805-1202-FE43-9E39-4CC3001D66D6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8C2841F-8C72-5B4F-87BF-7CDE31224EF6}" type="pres">
      <dgm:prSet presAssocID="{3E9D37F6-E4C0-7C40-AF65-F33A1C499B34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074B3-CD15-6646-B0BE-5F21EC1A3881}" type="pres">
      <dgm:prSet presAssocID="{E8ADDDCE-CFAD-004E-963D-017038B8D727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468E3-FD8D-3F44-BD04-754F4161B9A2}" type="pres">
      <dgm:prSet presAssocID="{DE3EEA50-F21B-4041-92CA-4EF65C25375C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71CF9-0411-084E-AE41-6589CF7FB485}" type="pres">
      <dgm:prSet presAssocID="{25BAD1DC-5F90-9B47-92B2-B4A84C45FAC8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F62C6-F90C-A841-9E17-8BA4E9AEFE71}" type="pres">
      <dgm:prSet presAssocID="{58182EFF-7A84-FB41-87F3-A2B4C7203CF0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30338B-9DE7-4C44-B0C0-107D3634BC17}" srcId="{CCF9AE79-D388-F841-8C65-89535B0899B7}" destId="{3E9D37F6-E4C0-7C40-AF65-F33A1C499B34}" srcOrd="1" destOrd="0" parTransId="{65E2D03F-68E7-A748-AE25-ABAED7174F59}" sibTransId="{EB0AF3BD-B938-1647-A2F8-6C2BBA9D3D83}"/>
    <dgm:cxn modelId="{4AAF21AF-A945-5246-8CC9-B0E918ACD5E6}" type="presOf" srcId="{E8ADDDCE-CFAD-004E-963D-017038B8D727}" destId="{E40074B3-CD15-6646-B0BE-5F21EC1A3881}" srcOrd="0" destOrd="0" presId="urn:microsoft.com/office/officeart/2005/8/layout/cycle3"/>
    <dgm:cxn modelId="{3FC6B612-9FB2-5B47-AEB5-5EF5BEB68714}" srcId="{CCF9AE79-D388-F841-8C65-89535B0899B7}" destId="{58182EFF-7A84-FB41-87F3-A2B4C7203CF0}" srcOrd="5" destOrd="0" parTransId="{7F83A5E3-7BB2-474B-BA84-835FC7DAD2FA}" sibTransId="{02ACEBC7-066E-0441-A306-16E712D95E9C}"/>
    <dgm:cxn modelId="{C2363F8E-CDEC-7F46-83EA-A31C13FDE223}" srcId="{CCF9AE79-D388-F841-8C65-89535B0899B7}" destId="{8181F39C-5371-2D48-8DF6-91766F781744}" srcOrd="0" destOrd="0" parTransId="{BD383CE8-21F0-0F44-A172-11EF59046FB8}" sibTransId="{9D250805-1202-FE43-9E39-4CC3001D66D6}"/>
    <dgm:cxn modelId="{45552881-A820-484E-B6A5-C927DC0EDF17}" srcId="{CCF9AE79-D388-F841-8C65-89535B0899B7}" destId="{E8ADDDCE-CFAD-004E-963D-017038B8D727}" srcOrd="2" destOrd="0" parTransId="{8607B8BC-C71B-2440-AD1F-6C860C26096A}" sibTransId="{FDC7F8DC-77BE-434B-82C9-7025FA1CF5B8}"/>
    <dgm:cxn modelId="{89DB7FB1-0458-FC43-8559-BD59CA00CB25}" type="presOf" srcId="{9D250805-1202-FE43-9E39-4CC3001D66D6}" destId="{402E014C-CDCF-4E4B-ACE9-AD27E08EE8B5}" srcOrd="0" destOrd="0" presId="urn:microsoft.com/office/officeart/2005/8/layout/cycle3"/>
    <dgm:cxn modelId="{CB8C0587-8E76-BD4B-BF83-7ECCFB92B12B}" srcId="{CCF9AE79-D388-F841-8C65-89535B0899B7}" destId="{DE3EEA50-F21B-4041-92CA-4EF65C25375C}" srcOrd="3" destOrd="0" parTransId="{A542DBA6-A213-6E48-9F1F-F9F64C5B557F}" sibTransId="{AF06CEEE-7053-1646-A9E0-93A9AF29C417}"/>
    <dgm:cxn modelId="{28024CD4-644F-644B-80E8-155DE272D0AF}" type="presOf" srcId="{3E9D37F6-E4C0-7C40-AF65-F33A1C499B34}" destId="{78C2841F-8C72-5B4F-87BF-7CDE31224EF6}" srcOrd="0" destOrd="0" presId="urn:microsoft.com/office/officeart/2005/8/layout/cycle3"/>
    <dgm:cxn modelId="{D636CCDB-CC3F-3C4A-A091-EAB47154F88C}" srcId="{CCF9AE79-D388-F841-8C65-89535B0899B7}" destId="{25BAD1DC-5F90-9B47-92B2-B4A84C45FAC8}" srcOrd="4" destOrd="0" parTransId="{3B645B7F-7FEB-094D-A161-546C6761B5C5}" sibTransId="{40C8A686-4DFF-1944-89A2-A241B68E83BE}"/>
    <dgm:cxn modelId="{B3B61763-2E7D-3E48-8DA3-4BB920D2C202}" type="presOf" srcId="{DE3EEA50-F21B-4041-92CA-4EF65C25375C}" destId="{8C0468E3-FD8D-3F44-BD04-754F4161B9A2}" srcOrd="0" destOrd="0" presId="urn:microsoft.com/office/officeart/2005/8/layout/cycle3"/>
    <dgm:cxn modelId="{32B88BA5-DB6E-0B43-B0C1-0BE532E4B0B0}" type="presOf" srcId="{CCF9AE79-D388-F841-8C65-89535B0899B7}" destId="{D1D10BD5-342D-C54B-8CB4-E0E5C0D1B5B7}" srcOrd="0" destOrd="0" presId="urn:microsoft.com/office/officeart/2005/8/layout/cycle3"/>
    <dgm:cxn modelId="{43B90D9D-DC37-AE46-A3BC-C107C7792E2F}" type="presOf" srcId="{8181F39C-5371-2D48-8DF6-91766F781744}" destId="{C6A81E2E-DE35-CC4C-A24C-D5A7D1B939FB}" srcOrd="0" destOrd="0" presId="urn:microsoft.com/office/officeart/2005/8/layout/cycle3"/>
    <dgm:cxn modelId="{056C0E34-0D72-8C4F-AEA9-F9CEEA469219}" type="presOf" srcId="{25BAD1DC-5F90-9B47-92B2-B4A84C45FAC8}" destId="{45671CF9-0411-084E-AE41-6589CF7FB485}" srcOrd="0" destOrd="0" presId="urn:microsoft.com/office/officeart/2005/8/layout/cycle3"/>
    <dgm:cxn modelId="{1391746F-8D82-384B-8274-F81C19106EF1}" type="presOf" srcId="{58182EFF-7A84-FB41-87F3-A2B4C7203CF0}" destId="{1A4F62C6-F90C-A841-9E17-8BA4E9AEFE71}" srcOrd="0" destOrd="0" presId="urn:microsoft.com/office/officeart/2005/8/layout/cycle3"/>
    <dgm:cxn modelId="{023A29C1-A536-6E40-A2F2-6C56C75DBDEC}" type="presParOf" srcId="{D1D10BD5-342D-C54B-8CB4-E0E5C0D1B5B7}" destId="{08AEF945-7177-C34E-852C-2424EB4B4B76}" srcOrd="0" destOrd="0" presId="urn:microsoft.com/office/officeart/2005/8/layout/cycle3"/>
    <dgm:cxn modelId="{E8175E2C-8243-8749-BE7B-307CD9276A8B}" type="presParOf" srcId="{08AEF945-7177-C34E-852C-2424EB4B4B76}" destId="{C6A81E2E-DE35-CC4C-A24C-D5A7D1B939FB}" srcOrd="0" destOrd="0" presId="urn:microsoft.com/office/officeart/2005/8/layout/cycle3"/>
    <dgm:cxn modelId="{BA2D822C-C330-0143-82ED-8D54A5F35502}" type="presParOf" srcId="{08AEF945-7177-C34E-852C-2424EB4B4B76}" destId="{402E014C-CDCF-4E4B-ACE9-AD27E08EE8B5}" srcOrd="1" destOrd="0" presId="urn:microsoft.com/office/officeart/2005/8/layout/cycle3"/>
    <dgm:cxn modelId="{DB0D30EC-EF96-B14D-92D0-790A972F0431}" type="presParOf" srcId="{08AEF945-7177-C34E-852C-2424EB4B4B76}" destId="{78C2841F-8C72-5B4F-87BF-7CDE31224EF6}" srcOrd="2" destOrd="0" presId="urn:microsoft.com/office/officeart/2005/8/layout/cycle3"/>
    <dgm:cxn modelId="{E5CC76C8-5193-554F-ACD6-17FB67393952}" type="presParOf" srcId="{08AEF945-7177-C34E-852C-2424EB4B4B76}" destId="{E40074B3-CD15-6646-B0BE-5F21EC1A3881}" srcOrd="3" destOrd="0" presId="urn:microsoft.com/office/officeart/2005/8/layout/cycle3"/>
    <dgm:cxn modelId="{57A5B125-EF51-3547-BFE7-41FCA0360EDF}" type="presParOf" srcId="{08AEF945-7177-C34E-852C-2424EB4B4B76}" destId="{8C0468E3-FD8D-3F44-BD04-754F4161B9A2}" srcOrd="4" destOrd="0" presId="urn:microsoft.com/office/officeart/2005/8/layout/cycle3"/>
    <dgm:cxn modelId="{FE9DA0B3-47ED-EC48-9B3B-0CCEE4EDF716}" type="presParOf" srcId="{08AEF945-7177-C34E-852C-2424EB4B4B76}" destId="{45671CF9-0411-084E-AE41-6589CF7FB485}" srcOrd="5" destOrd="0" presId="urn:microsoft.com/office/officeart/2005/8/layout/cycle3"/>
    <dgm:cxn modelId="{E36B9B60-5568-1840-93B9-FF85A539D31B}" type="presParOf" srcId="{08AEF945-7177-C34E-852C-2424EB4B4B76}" destId="{1A4F62C6-F90C-A841-9E17-8BA4E9AEFE7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37C3F0-52EA-4049-BB8A-AF5BB5F02F06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</dgm:pt>
    <dgm:pt modelId="{63C14872-FB70-FC48-8E9A-BC7ECBD2F233}">
      <dgm:prSet phldrT="[Text]"/>
      <dgm:spPr/>
      <dgm:t>
        <a:bodyPr/>
        <a:lstStyle/>
        <a:p>
          <a:r>
            <a:rPr lang="en-US" b="0" dirty="0" smtClean="0">
              <a:solidFill>
                <a:srgbClr val="17354F"/>
              </a:solidFill>
            </a:rPr>
            <a:t>IDENTIFY</a:t>
          </a:r>
        </a:p>
        <a:p>
          <a:r>
            <a:rPr lang="en-US" b="0" dirty="0" smtClean="0">
              <a:solidFill>
                <a:srgbClr val="17354F"/>
              </a:solidFill>
            </a:rPr>
            <a:t>PRIORITIES</a:t>
          </a:r>
          <a:endParaRPr lang="en-US" b="0" dirty="0">
            <a:solidFill>
              <a:srgbClr val="17354F"/>
            </a:solidFill>
          </a:endParaRPr>
        </a:p>
      </dgm:t>
    </dgm:pt>
    <dgm:pt modelId="{EF1B1890-17E4-B042-91FD-48E6E160318A}" type="parTrans" cxnId="{3D3AE3D2-65F4-7A4B-B09E-5B91D1A9256C}">
      <dgm:prSet/>
      <dgm:spPr/>
      <dgm:t>
        <a:bodyPr/>
        <a:lstStyle/>
        <a:p>
          <a:endParaRPr lang="en-US">
            <a:solidFill>
              <a:srgbClr val="17354F"/>
            </a:solidFill>
          </a:endParaRPr>
        </a:p>
      </dgm:t>
    </dgm:pt>
    <dgm:pt modelId="{2A5A9F14-E455-1F44-8CA9-C0B75A36F46B}" type="sibTrans" cxnId="{3D3AE3D2-65F4-7A4B-B09E-5B91D1A9256C}">
      <dgm:prSet/>
      <dgm:spPr/>
      <dgm:t>
        <a:bodyPr/>
        <a:lstStyle/>
        <a:p>
          <a:endParaRPr lang="en-US">
            <a:solidFill>
              <a:srgbClr val="17354F"/>
            </a:solidFill>
          </a:endParaRPr>
        </a:p>
      </dgm:t>
    </dgm:pt>
    <dgm:pt modelId="{B04D60FB-1DF5-EF42-A0C3-B4DDB86A6648}">
      <dgm:prSet phldrT="[Text]"/>
      <dgm:spPr/>
      <dgm:t>
        <a:bodyPr/>
        <a:lstStyle/>
        <a:p>
          <a:r>
            <a:rPr lang="en-US" dirty="0" smtClean="0">
              <a:solidFill>
                <a:srgbClr val="17354F"/>
              </a:solidFill>
            </a:rPr>
            <a:t>DESIGN</a:t>
          </a:r>
        </a:p>
        <a:p>
          <a:r>
            <a:rPr lang="en-US" dirty="0" smtClean="0">
              <a:solidFill>
                <a:srgbClr val="17354F"/>
              </a:solidFill>
            </a:rPr>
            <a:t>EVALUATION</a:t>
          </a:r>
          <a:endParaRPr lang="en-US" dirty="0">
            <a:solidFill>
              <a:srgbClr val="17354F"/>
            </a:solidFill>
          </a:endParaRPr>
        </a:p>
      </dgm:t>
    </dgm:pt>
    <dgm:pt modelId="{721A1BA9-5925-F74C-8D46-1075002AADE5}" type="parTrans" cxnId="{53B4797C-1A8E-4148-AEAA-90087FEF1774}">
      <dgm:prSet/>
      <dgm:spPr/>
      <dgm:t>
        <a:bodyPr/>
        <a:lstStyle/>
        <a:p>
          <a:endParaRPr lang="en-US">
            <a:solidFill>
              <a:srgbClr val="17354F"/>
            </a:solidFill>
          </a:endParaRPr>
        </a:p>
      </dgm:t>
    </dgm:pt>
    <dgm:pt modelId="{36D71A14-462C-2D42-9CBD-C1E5950179E1}" type="sibTrans" cxnId="{53B4797C-1A8E-4148-AEAA-90087FEF1774}">
      <dgm:prSet/>
      <dgm:spPr/>
      <dgm:t>
        <a:bodyPr/>
        <a:lstStyle/>
        <a:p>
          <a:endParaRPr lang="en-US">
            <a:solidFill>
              <a:srgbClr val="17354F"/>
            </a:solidFill>
          </a:endParaRPr>
        </a:p>
      </dgm:t>
    </dgm:pt>
    <dgm:pt modelId="{52391773-DF61-CB41-99BF-119FEB5A01BB}">
      <dgm:prSet phldrT="[Text]"/>
      <dgm:spPr/>
      <dgm:t>
        <a:bodyPr/>
        <a:lstStyle/>
        <a:p>
          <a:r>
            <a:rPr lang="en-US" b="0" dirty="0" smtClean="0">
              <a:solidFill>
                <a:srgbClr val="17354F"/>
              </a:solidFill>
            </a:rPr>
            <a:t>EVALUATE PROGRESS</a:t>
          </a:r>
          <a:endParaRPr lang="en-US" b="0" dirty="0">
            <a:solidFill>
              <a:srgbClr val="17354F"/>
            </a:solidFill>
          </a:endParaRPr>
        </a:p>
      </dgm:t>
    </dgm:pt>
    <dgm:pt modelId="{3F124269-65C3-7440-8D47-6B79C944F0A7}" type="parTrans" cxnId="{5AD92FB0-681C-654C-A10D-277C119ED1C6}">
      <dgm:prSet/>
      <dgm:spPr/>
      <dgm:t>
        <a:bodyPr/>
        <a:lstStyle/>
        <a:p>
          <a:endParaRPr lang="en-US">
            <a:solidFill>
              <a:srgbClr val="17354F"/>
            </a:solidFill>
          </a:endParaRPr>
        </a:p>
      </dgm:t>
    </dgm:pt>
    <dgm:pt modelId="{C86E2971-2AA1-0D40-9914-5C44423B4296}" type="sibTrans" cxnId="{5AD92FB0-681C-654C-A10D-277C119ED1C6}">
      <dgm:prSet/>
      <dgm:spPr/>
      <dgm:t>
        <a:bodyPr/>
        <a:lstStyle/>
        <a:p>
          <a:endParaRPr lang="en-US">
            <a:solidFill>
              <a:srgbClr val="17354F"/>
            </a:solidFill>
          </a:endParaRPr>
        </a:p>
      </dgm:t>
    </dgm:pt>
    <dgm:pt modelId="{A98E842B-CFE0-D94C-A0A5-1A7103FF4C3B}">
      <dgm:prSet/>
      <dgm:spPr/>
      <dgm:t>
        <a:bodyPr/>
        <a:lstStyle/>
        <a:p>
          <a:r>
            <a:rPr lang="en-US" b="0" dirty="0" smtClean="0">
              <a:solidFill>
                <a:srgbClr val="17354F"/>
              </a:solidFill>
            </a:rPr>
            <a:t>REPORT EVALUATION FINDINGS</a:t>
          </a:r>
          <a:endParaRPr lang="en-US" b="0" dirty="0">
            <a:solidFill>
              <a:srgbClr val="17354F"/>
            </a:solidFill>
          </a:endParaRPr>
        </a:p>
      </dgm:t>
    </dgm:pt>
    <dgm:pt modelId="{1396F7A2-6F37-014E-A6F3-8AADCB99FA81}" type="parTrans" cxnId="{62D01B4F-0D11-8B44-989B-B1CAC5F16E8D}">
      <dgm:prSet/>
      <dgm:spPr/>
      <dgm:t>
        <a:bodyPr/>
        <a:lstStyle/>
        <a:p>
          <a:endParaRPr lang="en-US">
            <a:solidFill>
              <a:srgbClr val="17354F"/>
            </a:solidFill>
          </a:endParaRPr>
        </a:p>
      </dgm:t>
    </dgm:pt>
    <dgm:pt modelId="{621B485A-2E40-7844-BEBC-B29369BB8BDA}" type="sibTrans" cxnId="{62D01B4F-0D11-8B44-989B-B1CAC5F16E8D}">
      <dgm:prSet/>
      <dgm:spPr/>
      <dgm:t>
        <a:bodyPr/>
        <a:lstStyle/>
        <a:p>
          <a:endParaRPr lang="en-US">
            <a:solidFill>
              <a:srgbClr val="17354F"/>
            </a:solidFill>
          </a:endParaRPr>
        </a:p>
      </dgm:t>
    </dgm:pt>
    <dgm:pt modelId="{333C33C2-A18D-A042-BA58-8AA5CD76CDAC}">
      <dgm:prSet/>
      <dgm:spPr/>
      <dgm:t>
        <a:bodyPr/>
        <a:lstStyle/>
        <a:p>
          <a:endParaRPr lang="en-US">
            <a:solidFill>
              <a:srgbClr val="17354F"/>
            </a:solidFill>
          </a:endParaRPr>
        </a:p>
      </dgm:t>
    </dgm:pt>
    <dgm:pt modelId="{2D1CBEF5-6EF8-934E-9790-F4D763CAC34E}" type="parTrans" cxnId="{A8DFF443-51CC-7D4F-A473-58B646653603}">
      <dgm:prSet/>
      <dgm:spPr/>
      <dgm:t>
        <a:bodyPr/>
        <a:lstStyle/>
        <a:p>
          <a:endParaRPr lang="en-US">
            <a:solidFill>
              <a:srgbClr val="17354F"/>
            </a:solidFill>
          </a:endParaRPr>
        </a:p>
      </dgm:t>
    </dgm:pt>
    <dgm:pt modelId="{65284801-24B8-254D-B417-1027B81D4306}" type="sibTrans" cxnId="{A8DFF443-51CC-7D4F-A473-58B646653603}">
      <dgm:prSet/>
      <dgm:spPr/>
      <dgm:t>
        <a:bodyPr/>
        <a:lstStyle/>
        <a:p>
          <a:endParaRPr lang="en-US">
            <a:solidFill>
              <a:srgbClr val="17354F"/>
            </a:solidFill>
          </a:endParaRPr>
        </a:p>
      </dgm:t>
    </dgm:pt>
    <dgm:pt modelId="{828153EB-51A8-DF4A-818E-61AA11CB67B4}" type="pres">
      <dgm:prSet presAssocID="{3737C3F0-52EA-4049-BB8A-AF5BB5F02F06}" presName="Name0" presStyleCnt="0">
        <dgm:presLayoutVars>
          <dgm:dir/>
          <dgm:animLvl val="lvl"/>
          <dgm:resizeHandles val="exact"/>
        </dgm:presLayoutVars>
      </dgm:prSet>
      <dgm:spPr/>
    </dgm:pt>
    <dgm:pt modelId="{85E38468-FE28-134A-8FF7-9E8237BF97F5}" type="pres">
      <dgm:prSet presAssocID="{3737C3F0-52EA-4049-BB8A-AF5BB5F02F06}" presName="dummy" presStyleCnt="0"/>
      <dgm:spPr/>
    </dgm:pt>
    <dgm:pt modelId="{0E7322BF-4DE5-974B-9D10-EAB9D06DAFB2}" type="pres">
      <dgm:prSet presAssocID="{3737C3F0-52EA-4049-BB8A-AF5BB5F02F06}" presName="linH" presStyleCnt="0"/>
      <dgm:spPr/>
    </dgm:pt>
    <dgm:pt modelId="{1AAA46FB-0F7D-3A43-BBC7-0E60D9423BE1}" type="pres">
      <dgm:prSet presAssocID="{3737C3F0-52EA-4049-BB8A-AF5BB5F02F06}" presName="padding1" presStyleCnt="0"/>
      <dgm:spPr/>
    </dgm:pt>
    <dgm:pt modelId="{C1D1B64F-431D-5848-80FD-E379B27B0BCE}" type="pres">
      <dgm:prSet presAssocID="{63C14872-FB70-FC48-8E9A-BC7ECBD2F233}" presName="linV" presStyleCnt="0"/>
      <dgm:spPr/>
    </dgm:pt>
    <dgm:pt modelId="{E62A16A9-8826-5543-9BA7-A414CE3189C2}" type="pres">
      <dgm:prSet presAssocID="{63C14872-FB70-FC48-8E9A-BC7ECBD2F233}" presName="spVertical1" presStyleCnt="0"/>
      <dgm:spPr/>
    </dgm:pt>
    <dgm:pt modelId="{C0DA58FE-B5C6-4641-B48A-ACE2A63A438B}" type="pres">
      <dgm:prSet presAssocID="{63C14872-FB70-FC48-8E9A-BC7ECBD2F233}" presName="parTx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4C385-63FA-0149-9AD7-2FE85B147BE8}" type="pres">
      <dgm:prSet presAssocID="{63C14872-FB70-FC48-8E9A-BC7ECBD2F233}" presName="spVertical2" presStyleCnt="0"/>
      <dgm:spPr/>
    </dgm:pt>
    <dgm:pt modelId="{112A80BA-44EE-B94D-A6BA-DE50E75DB07E}" type="pres">
      <dgm:prSet presAssocID="{63C14872-FB70-FC48-8E9A-BC7ECBD2F233}" presName="spVertical3" presStyleCnt="0"/>
      <dgm:spPr/>
    </dgm:pt>
    <dgm:pt modelId="{BE9EDDE4-803C-5A4E-B87A-A62F2681B15D}" type="pres">
      <dgm:prSet presAssocID="{2A5A9F14-E455-1F44-8CA9-C0B75A36F46B}" presName="space" presStyleCnt="0"/>
      <dgm:spPr/>
    </dgm:pt>
    <dgm:pt modelId="{E83E4ADF-8D81-CB4A-BA19-E514F0A29367}" type="pres">
      <dgm:prSet presAssocID="{B04D60FB-1DF5-EF42-A0C3-B4DDB86A6648}" presName="linV" presStyleCnt="0"/>
      <dgm:spPr/>
    </dgm:pt>
    <dgm:pt modelId="{CD3DB3FB-3190-D440-BF0C-A1F2BFBFD178}" type="pres">
      <dgm:prSet presAssocID="{B04D60FB-1DF5-EF42-A0C3-B4DDB86A6648}" presName="spVertical1" presStyleCnt="0"/>
      <dgm:spPr/>
    </dgm:pt>
    <dgm:pt modelId="{59FD716B-0D12-DC41-A49A-B8F8E6820649}" type="pres">
      <dgm:prSet presAssocID="{B04D60FB-1DF5-EF42-A0C3-B4DDB86A6648}" presName="parTx" presStyleLbl="revTx" presStyleIdx="1" presStyleCnt="5" custLinFactNeighborX="299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9656C-7633-644E-A472-EA10957608DD}" type="pres">
      <dgm:prSet presAssocID="{B04D60FB-1DF5-EF42-A0C3-B4DDB86A6648}" presName="spVertical2" presStyleCnt="0"/>
      <dgm:spPr/>
    </dgm:pt>
    <dgm:pt modelId="{00F1612D-1D70-4542-B738-5A62B7D69F41}" type="pres">
      <dgm:prSet presAssocID="{B04D60FB-1DF5-EF42-A0C3-B4DDB86A6648}" presName="spVertical3" presStyleCnt="0"/>
      <dgm:spPr/>
    </dgm:pt>
    <dgm:pt modelId="{9BB57F47-2AAF-B640-8922-49F209C9FEBB}" type="pres">
      <dgm:prSet presAssocID="{36D71A14-462C-2D42-9CBD-C1E5950179E1}" presName="space" presStyleCnt="0"/>
      <dgm:spPr/>
    </dgm:pt>
    <dgm:pt modelId="{EDCEA12D-7AD9-9D4C-9925-141568E72AD3}" type="pres">
      <dgm:prSet presAssocID="{52391773-DF61-CB41-99BF-119FEB5A01BB}" presName="linV" presStyleCnt="0"/>
      <dgm:spPr/>
    </dgm:pt>
    <dgm:pt modelId="{BC637337-83B7-2340-9F07-855F293C4546}" type="pres">
      <dgm:prSet presAssocID="{52391773-DF61-CB41-99BF-119FEB5A01BB}" presName="spVertical1" presStyleCnt="0"/>
      <dgm:spPr/>
    </dgm:pt>
    <dgm:pt modelId="{E50F27D3-A9E2-594E-AAF6-98BF1667C0C1}" type="pres">
      <dgm:prSet presAssocID="{52391773-DF61-CB41-99BF-119FEB5A01BB}" presName="parTx" presStyleLbl="revTx" presStyleIdx="2" presStyleCnt="5" custLinFactNeighborX="720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7E7B5-955A-FC40-9A2D-20BEE4294B02}" type="pres">
      <dgm:prSet presAssocID="{52391773-DF61-CB41-99BF-119FEB5A01BB}" presName="spVertical2" presStyleCnt="0"/>
      <dgm:spPr/>
    </dgm:pt>
    <dgm:pt modelId="{F298BBB2-C491-674B-BC2F-50325BE94913}" type="pres">
      <dgm:prSet presAssocID="{52391773-DF61-CB41-99BF-119FEB5A01BB}" presName="spVertical3" presStyleCnt="0"/>
      <dgm:spPr/>
    </dgm:pt>
    <dgm:pt modelId="{88C389E1-9D2E-E943-BF85-0ACE4761EB22}" type="pres">
      <dgm:prSet presAssocID="{C86E2971-2AA1-0D40-9914-5C44423B4296}" presName="space" presStyleCnt="0"/>
      <dgm:spPr/>
    </dgm:pt>
    <dgm:pt modelId="{DCB764B3-960B-4349-862E-4A2B8542F86E}" type="pres">
      <dgm:prSet presAssocID="{A98E842B-CFE0-D94C-A0A5-1A7103FF4C3B}" presName="linV" presStyleCnt="0"/>
      <dgm:spPr/>
    </dgm:pt>
    <dgm:pt modelId="{1B822651-92D4-B74E-9790-C2C7519170D8}" type="pres">
      <dgm:prSet presAssocID="{A98E842B-CFE0-D94C-A0A5-1A7103FF4C3B}" presName="spVertical1" presStyleCnt="0"/>
      <dgm:spPr/>
    </dgm:pt>
    <dgm:pt modelId="{2229CA7A-BA33-0643-B46E-1815C8C522ED}" type="pres">
      <dgm:prSet presAssocID="{A98E842B-CFE0-D94C-A0A5-1A7103FF4C3B}" presName="parTx" presStyleLbl="revTx" presStyleIdx="3" presStyleCnt="5" custLinFactX="1088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EF3F0-5621-A944-AD6B-AAB223A171F6}" type="pres">
      <dgm:prSet presAssocID="{A98E842B-CFE0-D94C-A0A5-1A7103FF4C3B}" presName="spVertical2" presStyleCnt="0"/>
      <dgm:spPr/>
    </dgm:pt>
    <dgm:pt modelId="{6A4AE39A-851A-EE4C-8257-A4B2B1CBDA84}" type="pres">
      <dgm:prSet presAssocID="{A98E842B-CFE0-D94C-A0A5-1A7103FF4C3B}" presName="spVertical3" presStyleCnt="0"/>
      <dgm:spPr/>
    </dgm:pt>
    <dgm:pt modelId="{8CD9B393-2AC7-5F4F-A546-627A1FBF78AC}" type="pres">
      <dgm:prSet presAssocID="{621B485A-2E40-7844-BEBC-B29369BB8BDA}" presName="space" presStyleCnt="0"/>
      <dgm:spPr/>
    </dgm:pt>
    <dgm:pt modelId="{DF4D463A-F0EE-BE46-9944-4B4975D7644E}" type="pres">
      <dgm:prSet presAssocID="{333C33C2-A18D-A042-BA58-8AA5CD76CDAC}" presName="linV" presStyleCnt="0"/>
      <dgm:spPr/>
    </dgm:pt>
    <dgm:pt modelId="{A0B89C88-8C0F-FA40-9620-8F7A987CA900}" type="pres">
      <dgm:prSet presAssocID="{333C33C2-A18D-A042-BA58-8AA5CD76CDAC}" presName="spVertical1" presStyleCnt="0"/>
      <dgm:spPr/>
    </dgm:pt>
    <dgm:pt modelId="{A208A87C-8002-A644-B876-2B519FBEB2D8}" type="pres">
      <dgm:prSet presAssocID="{333C33C2-A18D-A042-BA58-8AA5CD76CDAC}" presName="parTx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1BEE8-203F-7248-BC68-CD08B46FD83F}" type="pres">
      <dgm:prSet presAssocID="{333C33C2-A18D-A042-BA58-8AA5CD76CDAC}" presName="spVertical2" presStyleCnt="0"/>
      <dgm:spPr/>
    </dgm:pt>
    <dgm:pt modelId="{48228CEC-0726-5944-8981-EABC58171EE4}" type="pres">
      <dgm:prSet presAssocID="{333C33C2-A18D-A042-BA58-8AA5CD76CDAC}" presName="spVertical3" presStyleCnt="0"/>
      <dgm:spPr/>
    </dgm:pt>
    <dgm:pt modelId="{33C8CF3F-F05B-CC4A-84FA-A582A1705B31}" type="pres">
      <dgm:prSet presAssocID="{3737C3F0-52EA-4049-BB8A-AF5BB5F02F06}" presName="padding2" presStyleCnt="0"/>
      <dgm:spPr/>
    </dgm:pt>
    <dgm:pt modelId="{25875C68-A0F5-D343-AA37-CEE6853163BF}" type="pres">
      <dgm:prSet presAssocID="{3737C3F0-52EA-4049-BB8A-AF5BB5F02F06}" presName="negArrow" presStyleCnt="0"/>
      <dgm:spPr/>
    </dgm:pt>
    <dgm:pt modelId="{C93D5393-0433-7546-9E8C-29D99A9642CD}" type="pres">
      <dgm:prSet presAssocID="{3737C3F0-52EA-4049-BB8A-AF5BB5F02F06}" presName="backgroundArrow" presStyleLbl="node1" presStyleIdx="0" presStyleCnt="1"/>
      <dgm:spPr>
        <a:gradFill flip="none" rotWithShape="1">
          <a:gsLst>
            <a:gs pos="0">
              <a:schemeClr val="accent6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</dgm:spPr>
    </dgm:pt>
  </dgm:ptLst>
  <dgm:cxnLst>
    <dgm:cxn modelId="{BD87E710-9DB7-8B43-B02F-76C12FD075DE}" type="presOf" srcId="{63C14872-FB70-FC48-8E9A-BC7ECBD2F233}" destId="{C0DA58FE-B5C6-4641-B48A-ACE2A63A438B}" srcOrd="0" destOrd="0" presId="urn:microsoft.com/office/officeart/2005/8/layout/hProcess3"/>
    <dgm:cxn modelId="{62D01B4F-0D11-8B44-989B-B1CAC5F16E8D}" srcId="{3737C3F0-52EA-4049-BB8A-AF5BB5F02F06}" destId="{A98E842B-CFE0-D94C-A0A5-1A7103FF4C3B}" srcOrd="3" destOrd="0" parTransId="{1396F7A2-6F37-014E-A6F3-8AADCB99FA81}" sibTransId="{621B485A-2E40-7844-BEBC-B29369BB8BDA}"/>
    <dgm:cxn modelId="{A8DFF443-51CC-7D4F-A473-58B646653603}" srcId="{3737C3F0-52EA-4049-BB8A-AF5BB5F02F06}" destId="{333C33C2-A18D-A042-BA58-8AA5CD76CDAC}" srcOrd="4" destOrd="0" parTransId="{2D1CBEF5-6EF8-934E-9790-F4D763CAC34E}" sibTransId="{65284801-24B8-254D-B417-1027B81D4306}"/>
    <dgm:cxn modelId="{81FB2EFE-1760-DF4D-BED2-7D6D9B18A357}" type="presOf" srcId="{A98E842B-CFE0-D94C-A0A5-1A7103FF4C3B}" destId="{2229CA7A-BA33-0643-B46E-1815C8C522ED}" srcOrd="0" destOrd="0" presId="urn:microsoft.com/office/officeart/2005/8/layout/hProcess3"/>
    <dgm:cxn modelId="{53B4797C-1A8E-4148-AEAA-90087FEF1774}" srcId="{3737C3F0-52EA-4049-BB8A-AF5BB5F02F06}" destId="{B04D60FB-1DF5-EF42-A0C3-B4DDB86A6648}" srcOrd="1" destOrd="0" parTransId="{721A1BA9-5925-F74C-8D46-1075002AADE5}" sibTransId="{36D71A14-462C-2D42-9CBD-C1E5950179E1}"/>
    <dgm:cxn modelId="{53D76567-A51C-CE43-9106-0BC538444C2A}" type="presOf" srcId="{333C33C2-A18D-A042-BA58-8AA5CD76CDAC}" destId="{A208A87C-8002-A644-B876-2B519FBEB2D8}" srcOrd="0" destOrd="0" presId="urn:microsoft.com/office/officeart/2005/8/layout/hProcess3"/>
    <dgm:cxn modelId="{51BDE152-F5A4-8341-9B30-CABDBA8D1E99}" type="presOf" srcId="{B04D60FB-1DF5-EF42-A0C3-B4DDB86A6648}" destId="{59FD716B-0D12-DC41-A49A-B8F8E6820649}" srcOrd="0" destOrd="0" presId="urn:microsoft.com/office/officeart/2005/8/layout/hProcess3"/>
    <dgm:cxn modelId="{5AD92FB0-681C-654C-A10D-277C119ED1C6}" srcId="{3737C3F0-52EA-4049-BB8A-AF5BB5F02F06}" destId="{52391773-DF61-CB41-99BF-119FEB5A01BB}" srcOrd="2" destOrd="0" parTransId="{3F124269-65C3-7440-8D47-6B79C944F0A7}" sibTransId="{C86E2971-2AA1-0D40-9914-5C44423B4296}"/>
    <dgm:cxn modelId="{3A6B61D8-B341-8A42-AFE6-538FCFB9A6AF}" type="presOf" srcId="{3737C3F0-52EA-4049-BB8A-AF5BB5F02F06}" destId="{828153EB-51A8-DF4A-818E-61AA11CB67B4}" srcOrd="0" destOrd="0" presId="urn:microsoft.com/office/officeart/2005/8/layout/hProcess3"/>
    <dgm:cxn modelId="{3D3AE3D2-65F4-7A4B-B09E-5B91D1A9256C}" srcId="{3737C3F0-52EA-4049-BB8A-AF5BB5F02F06}" destId="{63C14872-FB70-FC48-8E9A-BC7ECBD2F233}" srcOrd="0" destOrd="0" parTransId="{EF1B1890-17E4-B042-91FD-48E6E160318A}" sibTransId="{2A5A9F14-E455-1F44-8CA9-C0B75A36F46B}"/>
    <dgm:cxn modelId="{35F2C85F-471D-5E4D-85A9-2FED3E195075}" type="presOf" srcId="{52391773-DF61-CB41-99BF-119FEB5A01BB}" destId="{E50F27D3-A9E2-594E-AAF6-98BF1667C0C1}" srcOrd="0" destOrd="0" presId="urn:microsoft.com/office/officeart/2005/8/layout/hProcess3"/>
    <dgm:cxn modelId="{600D3101-0933-AA48-A800-5FB1ECBB73B9}" type="presParOf" srcId="{828153EB-51A8-DF4A-818E-61AA11CB67B4}" destId="{85E38468-FE28-134A-8FF7-9E8237BF97F5}" srcOrd="0" destOrd="0" presId="urn:microsoft.com/office/officeart/2005/8/layout/hProcess3"/>
    <dgm:cxn modelId="{FAA77036-21C2-BB4B-941C-AEA55609775A}" type="presParOf" srcId="{828153EB-51A8-DF4A-818E-61AA11CB67B4}" destId="{0E7322BF-4DE5-974B-9D10-EAB9D06DAFB2}" srcOrd="1" destOrd="0" presId="urn:microsoft.com/office/officeart/2005/8/layout/hProcess3"/>
    <dgm:cxn modelId="{6D631236-3AC1-C04B-8BA5-7D51B0BC1C22}" type="presParOf" srcId="{0E7322BF-4DE5-974B-9D10-EAB9D06DAFB2}" destId="{1AAA46FB-0F7D-3A43-BBC7-0E60D9423BE1}" srcOrd="0" destOrd="0" presId="urn:microsoft.com/office/officeart/2005/8/layout/hProcess3"/>
    <dgm:cxn modelId="{85ADC769-06D9-0E44-87BA-4FC7FCD8A78A}" type="presParOf" srcId="{0E7322BF-4DE5-974B-9D10-EAB9D06DAFB2}" destId="{C1D1B64F-431D-5848-80FD-E379B27B0BCE}" srcOrd="1" destOrd="0" presId="urn:microsoft.com/office/officeart/2005/8/layout/hProcess3"/>
    <dgm:cxn modelId="{CD0295FE-A778-2743-BFC8-87FD77EDDDC6}" type="presParOf" srcId="{C1D1B64F-431D-5848-80FD-E379B27B0BCE}" destId="{E62A16A9-8826-5543-9BA7-A414CE3189C2}" srcOrd="0" destOrd="0" presId="urn:microsoft.com/office/officeart/2005/8/layout/hProcess3"/>
    <dgm:cxn modelId="{B33F4374-66C6-4041-A6CC-82D9286B3F8F}" type="presParOf" srcId="{C1D1B64F-431D-5848-80FD-E379B27B0BCE}" destId="{C0DA58FE-B5C6-4641-B48A-ACE2A63A438B}" srcOrd="1" destOrd="0" presId="urn:microsoft.com/office/officeart/2005/8/layout/hProcess3"/>
    <dgm:cxn modelId="{0A550068-0530-9B4B-A451-0733B04CE745}" type="presParOf" srcId="{C1D1B64F-431D-5848-80FD-E379B27B0BCE}" destId="{7FC4C385-63FA-0149-9AD7-2FE85B147BE8}" srcOrd="2" destOrd="0" presId="urn:microsoft.com/office/officeart/2005/8/layout/hProcess3"/>
    <dgm:cxn modelId="{E149AD94-BA03-7E4A-BDD0-9CE6114EF8AA}" type="presParOf" srcId="{C1D1B64F-431D-5848-80FD-E379B27B0BCE}" destId="{112A80BA-44EE-B94D-A6BA-DE50E75DB07E}" srcOrd="3" destOrd="0" presId="urn:microsoft.com/office/officeart/2005/8/layout/hProcess3"/>
    <dgm:cxn modelId="{DB8E0BD3-D5D4-914A-BD2B-2FABA81CC9C1}" type="presParOf" srcId="{0E7322BF-4DE5-974B-9D10-EAB9D06DAFB2}" destId="{BE9EDDE4-803C-5A4E-B87A-A62F2681B15D}" srcOrd="2" destOrd="0" presId="urn:microsoft.com/office/officeart/2005/8/layout/hProcess3"/>
    <dgm:cxn modelId="{6707D977-2D74-B245-B94E-7C3F2A742CE2}" type="presParOf" srcId="{0E7322BF-4DE5-974B-9D10-EAB9D06DAFB2}" destId="{E83E4ADF-8D81-CB4A-BA19-E514F0A29367}" srcOrd="3" destOrd="0" presId="urn:microsoft.com/office/officeart/2005/8/layout/hProcess3"/>
    <dgm:cxn modelId="{F81F8CDC-B6C8-6043-8254-BB5DBF1D79AA}" type="presParOf" srcId="{E83E4ADF-8D81-CB4A-BA19-E514F0A29367}" destId="{CD3DB3FB-3190-D440-BF0C-A1F2BFBFD178}" srcOrd="0" destOrd="0" presId="urn:microsoft.com/office/officeart/2005/8/layout/hProcess3"/>
    <dgm:cxn modelId="{8B5DF647-91E8-0840-BAE1-85EB9297B5EE}" type="presParOf" srcId="{E83E4ADF-8D81-CB4A-BA19-E514F0A29367}" destId="{59FD716B-0D12-DC41-A49A-B8F8E6820649}" srcOrd="1" destOrd="0" presId="urn:microsoft.com/office/officeart/2005/8/layout/hProcess3"/>
    <dgm:cxn modelId="{982D6D1A-E4D0-C74A-B661-2F28F715170D}" type="presParOf" srcId="{E83E4ADF-8D81-CB4A-BA19-E514F0A29367}" destId="{C639656C-7633-644E-A472-EA10957608DD}" srcOrd="2" destOrd="0" presId="urn:microsoft.com/office/officeart/2005/8/layout/hProcess3"/>
    <dgm:cxn modelId="{83E94B44-D6B7-5847-9CC8-A231DB264914}" type="presParOf" srcId="{E83E4ADF-8D81-CB4A-BA19-E514F0A29367}" destId="{00F1612D-1D70-4542-B738-5A62B7D69F41}" srcOrd="3" destOrd="0" presId="urn:microsoft.com/office/officeart/2005/8/layout/hProcess3"/>
    <dgm:cxn modelId="{24644626-9470-CD4F-903F-CA9EBCCB0AAA}" type="presParOf" srcId="{0E7322BF-4DE5-974B-9D10-EAB9D06DAFB2}" destId="{9BB57F47-2AAF-B640-8922-49F209C9FEBB}" srcOrd="4" destOrd="0" presId="urn:microsoft.com/office/officeart/2005/8/layout/hProcess3"/>
    <dgm:cxn modelId="{E95DBF51-E1C3-194B-9B29-7027914EA787}" type="presParOf" srcId="{0E7322BF-4DE5-974B-9D10-EAB9D06DAFB2}" destId="{EDCEA12D-7AD9-9D4C-9925-141568E72AD3}" srcOrd="5" destOrd="0" presId="urn:microsoft.com/office/officeart/2005/8/layout/hProcess3"/>
    <dgm:cxn modelId="{43AB8E3E-C735-4640-B025-D9D40BA32A95}" type="presParOf" srcId="{EDCEA12D-7AD9-9D4C-9925-141568E72AD3}" destId="{BC637337-83B7-2340-9F07-855F293C4546}" srcOrd="0" destOrd="0" presId="urn:microsoft.com/office/officeart/2005/8/layout/hProcess3"/>
    <dgm:cxn modelId="{7F9AA6DE-BA16-3F48-B5F3-42D19E76F9CE}" type="presParOf" srcId="{EDCEA12D-7AD9-9D4C-9925-141568E72AD3}" destId="{E50F27D3-A9E2-594E-AAF6-98BF1667C0C1}" srcOrd="1" destOrd="0" presId="urn:microsoft.com/office/officeart/2005/8/layout/hProcess3"/>
    <dgm:cxn modelId="{35C71DE8-33C2-FA48-9A65-675CC6D6695A}" type="presParOf" srcId="{EDCEA12D-7AD9-9D4C-9925-141568E72AD3}" destId="{8B97E7B5-955A-FC40-9A2D-20BEE4294B02}" srcOrd="2" destOrd="0" presId="urn:microsoft.com/office/officeart/2005/8/layout/hProcess3"/>
    <dgm:cxn modelId="{FD5A406C-97A1-A140-8281-06606CC2E2C3}" type="presParOf" srcId="{EDCEA12D-7AD9-9D4C-9925-141568E72AD3}" destId="{F298BBB2-C491-674B-BC2F-50325BE94913}" srcOrd="3" destOrd="0" presId="urn:microsoft.com/office/officeart/2005/8/layout/hProcess3"/>
    <dgm:cxn modelId="{78A04CD6-9D5A-1948-9EB0-34AD33CD8B8C}" type="presParOf" srcId="{0E7322BF-4DE5-974B-9D10-EAB9D06DAFB2}" destId="{88C389E1-9D2E-E943-BF85-0ACE4761EB22}" srcOrd="6" destOrd="0" presId="urn:microsoft.com/office/officeart/2005/8/layout/hProcess3"/>
    <dgm:cxn modelId="{7F4566F9-305E-CA44-B706-8EF293284A99}" type="presParOf" srcId="{0E7322BF-4DE5-974B-9D10-EAB9D06DAFB2}" destId="{DCB764B3-960B-4349-862E-4A2B8542F86E}" srcOrd="7" destOrd="0" presId="urn:microsoft.com/office/officeart/2005/8/layout/hProcess3"/>
    <dgm:cxn modelId="{AA2D78A3-7828-974C-932B-2C7798498B8B}" type="presParOf" srcId="{DCB764B3-960B-4349-862E-4A2B8542F86E}" destId="{1B822651-92D4-B74E-9790-C2C7519170D8}" srcOrd="0" destOrd="0" presId="urn:microsoft.com/office/officeart/2005/8/layout/hProcess3"/>
    <dgm:cxn modelId="{5A7B1F18-87AE-4A4B-A80B-0921CC8B07D3}" type="presParOf" srcId="{DCB764B3-960B-4349-862E-4A2B8542F86E}" destId="{2229CA7A-BA33-0643-B46E-1815C8C522ED}" srcOrd="1" destOrd="0" presId="urn:microsoft.com/office/officeart/2005/8/layout/hProcess3"/>
    <dgm:cxn modelId="{E2020B3B-156A-6343-8FEA-7647246F65DD}" type="presParOf" srcId="{DCB764B3-960B-4349-862E-4A2B8542F86E}" destId="{43AEF3F0-5621-A944-AD6B-AAB223A171F6}" srcOrd="2" destOrd="0" presId="urn:microsoft.com/office/officeart/2005/8/layout/hProcess3"/>
    <dgm:cxn modelId="{EE47B95A-B271-3348-ACD5-60F2BFDC495F}" type="presParOf" srcId="{DCB764B3-960B-4349-862E-4A2B8542F86E}" destId="{6A4AE39A-851A-EE4C-8257-A4B2B1CBDA84}" srcOrd="3" destOrd="0" presId="urn:microsoft.com/office/officeart/2005/8/layout/hProcess3"/>
    <dgm:cxn modelId="{57281CEC-3478-F642-8D9C-6234F833392F}" type="presParOf" srcId="{0E7322BF-4DE5-974B-9D10-EAB9D06DAFB2}" destId="{8CD9B393-2AC7-5F4F-A546-627A1FBF78AC}" srcOrd="8" destOrd="0" presId="urn:microsoft.com/office/officeart/2005/8/layout/hProcess3"/>
    <dgm:cxn modelId="{73031A13-44DC-7642-824E-EBEE549D71CF}" type="presParOf" srcId="{0E7322BF-4DE5-974B-9D10-EAB9D06DAFB2}" destId="{DF4D463A-F0EE-BE46-9944-4B4975D7644E}" srcOrd="9" destOrd="0" presId="urn:microsoft.com/office/officeart/2005/8/layout/hProcess3"/>
    <dgm:cxn modelId="{FE3C869C-7B0B-A442-9320-D890F9910271}" type="presParOf" srcId="{DF4D463A-F0EE-BE46-9944-4B4975D7644E}" destId="{A0B89C88-8C0F-FA40-9620-8F7A987CA900}" srcOrd="0" destOrd="0" presId="urn:microsoft.com/office/officeart/2005/8/layout/hProcess3"/>
    <dgm:cxn modelId="{D850C652-EFD4-664F-AFE1-E05AD3DFD588}" type="presParOf" srcId="{DF4D463A-F0EE-BE46-9944-4B4975D7644E}" destId="{A208A87C-8002-A644-B876-2B519FBEB2D8}" srcOrd="1" destOrd="0" presId="urn:microsoft.com/office/officeart/2005/8/layout/hProcess3"/>
    <dgm:cxn modelId="{E35552AE-7E4D-DD49-860D-D523017CA496}" type="presParOf" srcId="{DF4D463A-F0EE-BE46-9944-4B4975D7644E}" destId="{F581BEE8-203F-7248-BC68-CD08B46FD83F}" srcOrd="2" destOrd="0" presId="urn:microsoft.com/office/officeart/2005/8/layout/hProcess3"/>
    <dgm:cxn modelId="{E935438D-A34D-104B-8EDE-43BB64D413F3}" type="presParOf" srcId="{DF4D463A-F0EE-BE46-9944-4B4975D7644E}" destId="{48228CEC-0726-5944-8981-EABC58171EE4}" srcOrd="3" destOrd="0" presId="urn:microsoft.com/office/officeart/2005/8/layout/hProcess3"/>
    <dgm:cxn modelId="{AE9650A0-D7B3-5747-8963-FF89485677E9}" type="presParOf" srcId="{0E7322BF-4DE5-974B-9D10-EAB9D06DAFB2}" destId="{33C8CF3F-F05B-CC4A-84FA-A582A1705B31}" srcOrd="10" destOrd="0" presId="urn:microsoft.com/office/officeart/2005/8/layout/hProcess3"/>
    <dgm:cxn modelId="{7FF73D18-E9C7-1F46-9F70-BE8E6529BFF9}" type="presParOf" srcId="{0E7322BF-4DE5-974B-9D10-EAB9D06DAFB2}" destId="{25875C68-A0F5-D343-AA37-CEE6853163BF}" srcOrd="11" destOrd="0" presId="urn:microsoft.com/office/officeart/2005/8/layout/hProcess3"/>
    <dgm:cxn modelId="{57BF1DF8-44EC-7344-8DBA-0EC66F670600}" type="presParOf" srcId="{0E7322BF-4DE5-974B-9D10-EAB9D06DAFB2}" destId="{C93D5393-0433-7546-9E8C-29D99A9642CD}" srcOrd="12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F9AE79-D388-F841-8C65-89535B0899B7}" type="doc">
      <dgm:prSet loTypeId="urn:microsoft.com/office/officeart/2005/8/layout/cycle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81F39C-5371-2D48-8DF6-91766F78174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1. Engage Stakeholders</a:t>
          </a:r>
          <a:endParaRPr lang="en-US" dirty="0">
            <a:solidFill>
              <a:schemeClr val="tx1"/>
            </a:solidFill>
          </a:endParaRPr>
        </a:p>
      </dgm:t>
    </dgm:pt>
    <dgm:pt modelId="{BD383CE8-21F0-0F44-A172-11EF59046FB8}" type="parTrans" cxnId="{C2363F8E-CDEC-7F46-83EA-A31C13FDE223}">
      <dgm:prSet/>
      <dgm:spPr/>
      <dgm:t>
        <a:bodyPr/>
        <a:lstStyle/>
        <a:p>
          <a:endParaRPr lang="en-US"/>
        </a:p>
      </dgm:t>
    </dgm:pt>
    <dgm:pt modelId="{9D250805-1202-FE43-9E39-4CC3001D66D6}" type="sibTrans" cxnId="{C2363F8E-CDEC-7F46-83EA-A31C13FDE223}">
      <dgm:prSet/>
      <dgm:spPr/>
      <dgm:t>
        <a:bodyPr/>
        <a:lstStyle/>
        <a:p>
          <a:endParaRPr lang="en-US"/>
        </a:p>
      </dgm:t>
    </dgm:pt>
    <dgm:pt modelId="{3E9D37F6-E4C0-7C40-AF65-F33A1C499B3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2. Describe the Program</a:t>
          </a:r>
          <a:endParaRPr lang="en-US" dirty="0">
            <a:solidFill>
              <a:srgbClr val="000000"/>
            </a:solidFill>
          </a:endParaRPr>
        </a:p>
      </dgm:t>
    </dgm:pt>
    <dgm:pt modelId="{65E2D03F-68E7-A748-AE25-ABAED7174F59}" type="parTrans" cxnId="{B230338B-9DE7-4C44-B0C0-107D3634BC17}">
      <dgm:prSet/>
      <dgm:spPr/>
      <dgm:t>
        <a:bodyPr/>
        <a:lstStyle/>
        <a:p>
          <a:endParaRPr lang="en-US"/>
        </a:p>
      </dgm:t>
    </dgm:pt>
    <dgm:pt modelId="{EB0AF3BD-B938-1647-A2F8-6C2BBA9D3D83}" type="sibTrans" cxnId="{B230338B-9DE7-4C44-B0C0-107D3634BC17}">
      <dgm:prSet/>
      <dgm:spPr/>
      <dgm:t>
        <a:bodyPr/>
        <a:lstStyle/>
        <a:p>
          <a:endParaRPr lang="en-US"/>
        </a:p>
      </dgm:t>
    </dgm:pt>
    <dgm:pt modelId="{E8ADDDCE-CFAD-004E-963D-017038B8D72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3. Focus Evaluation Design</a:t>
          </a:r>
          <a:endParaRPr lang="en-US" dirty="0">
            <a:solidFill>
              <a:srgbClr val="000000"/>
            </a:solidFill>
          </a:endParaRPr>
        </a:p>
      </dgm:t>
    </dgm:pt>
    <dgm:pt modelId="{8607B8BC-C71B-2440-AD1F-6C860C26096A}" type="parTrans" cxnId="{45552881-A820-484E-B6A5-C927DC0EDF17}">
      <dgm:prSet/>
      <dgm:spPr/>
      <dgm:t>
        <a:bodyPr/>
        <a:lstStyle/>
        <a:p>
          <a:endParaRPr lang="en-US"/>
        </a:p>
      </dgm:t>
    </dgm:pt>
    <dgm:pt modelId="{FDC7F8DC-77BE-434B-82C9-7025FA1CF5B8}" type="sibTrans" cxnId="{45552881-A820-484E-B6A5-C927DC0EDF17}">
      <dgm:prSet/>
      <dgm:spPr/>
      <dgm:t>
        <a:bodyPr/>
        <a:lstStyle/>
        <a:p>
          <a:endParaRPr lang="en-US"/>
        </a:p>
      </dgm:t>
    </dgm:pt>
    <dgm:pt modelId="{DE3EEA50-F21B-4041-92CA-4EF65C25375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4. Gather Credible Evidence</a:t>
          </a:r>
          <a:endParaRPr lang="en-US" dirty="0">
            <a:solidFill>
              <a:srgbClr val="000000"/>
            </a:solidFill>
          </a:endParaRPr>
        </a:p>
      </dgm:t>
    </dgm:pt>
    <dgm:pt modelId="{A542DBA6-A213-6E48-9F1F-F9F64C5B557F}" type="parTrans" cxnId="{CB8C0587-8E76-BD4B-BF83-7ECCFB92B12B}">
      <dgm:prSet/>
      <dgm:spPr/>
      <dgm:t>
        <a:bodyPr/>
        <a:lstStyle/>
        <a:p>
          <a:endParaRPr lang="en-US"/>
        </a:p>
      </dgm:t>
    </dgm:pt>
    <dgm:pt modelId="{AF06CEEE-7053-1646-A9E0-93A9AF29C417}" type="sibTrans" cxnId="{CB8C0587-8E76-BD4B-BF83-7ECCFB92B12B}">
      <dgm:prSet/>
      <dgm:spPr/>
      <dgm:t>
        <a:bodyPr/>
        <a:lstStyle/>
        <a:p>
          <a:endParaRPr lang="en-US"/>
        </a:p>
      </dgm:t>
    </dgm:pt>
    <dgm:pt modelId="{25BAD1DC-5F90-9B47-92B2-B4A84C45FAC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5. Justify Conclusions</a:t>
          </a:r>
          <a:endParaRPr lang="en-US" dirty="0">
            <a:solidFill>
              <a:srgbClr val="000000"/>
            </a:solidFill>
          </a:endParaRPr>
        </a:p>
      </dgm:t>
    </dgm:pt>
    <dgm:pt modelId="{3B645B7F-7FEB-094D-A161-546C6761B5C5}" type="parTrans" cxnId="{D636CCDB-CC3F-3C4A-A091-EAB47154F88C}">
      <dgm:prSet/>
      <dgm:spPr/>
      <dgm:t>
        <a:bodyPr/>
        <a:lstStyle/>
        <a:p>
          <a:endParaRPr lang="en-US"/>
        </a:p>
      </dgm:t>
    </dgm:pt>
    <dgm:pt modelId="{40C8A686-4DFF-1944-89A2-A241B68E83BE}" type="sibTrans" cxnId="{D636CCDB-CC3F-3C4A-A091-EAB47154F88C}">
      <dgm:prSet/>
      <dgm:spPr/>
      <dgm:t>
        <a:bodyPr/>
        <a:lstStyle/>
        <a:p>
          <a:endParaRPr lang="en-US"/>
        </a:p>
      </dgm:t>
    </dgm:pt>
    <dgm:pt modelId="{58182EFF-7A84-FB41-87F3-A2B4C7203CF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6. Ensure Use and Share Lessons Learned</a:t>
          </a:r>
          <a:endParaRPr lang="en-US" dirty="0">
            <a:solidFill>
              <a:srgbClr val="000000"/>
            </a:solidFill>
          </a:endParaRPr>
        </a:p>
      </dgm:t>
    </dgm:pt>
    <dgm:pt modelId="{7F83A5E3-7BB2-474B-BA84-835FC7DAD2FA}" type="parTrans" cxnId="{3FC6B612-9FB2-5B47-AEB5-5EF5BEB68714}">
      <dgm:prSet/>
      <dgm:spPr/>
      <dgm:t>
        <a:bodyPr/>
        <a:lstStyle/>
        <a:p>
          <a:endParaRPr lang="en-US"/>
        </a:p>
      </dgm:t>
    </dgm:pt>
    <dgm:pt modelId="{02ACEBC7-066E-0441-A306-16E712D95E9C}" type="sibTrans" cxnId="{3FC6B612-9FB2-5B47-AEB5-5EF5BEB68714}">
      <dgm:prSet/>
      <dgm:spPr/>
      <dgm:t>
        <a:bodyPr/>
        <a:lstStyle/>
        <a:p>
          <a:endParaRPr lang="en-US"/>
        </a:p>
      </dgm:t>
    </dgm:pt>
    <dgm:pt modelId="{D1D10BD5-342D-C54B-8CB4-E0E5C0D1B5B7}" type="pres">
      <dgm:prSet presAssocID="{CCF9AE79-D388-F841-8C65-89535B0899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AEF945-7177-C34E-852C-2424EB4B4B76}" type="pres">
      <dgm:prSet presAssocID="{CCF9AE79-D388-F841-8C65-89535B0899B7}" presName="cycle" presStyleCnt="0"/>
      <dgm:spPr/>
    </dgm:pt>
    <dgm:pt modelId="{C6A81E2E-DE35-CC4C-A24C-D5A7D1B939FB}" type="pres">
      <dgm:prSet presAssocID="{8181F39C-5371-2D48-8DF6-91766F781744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E014C-CDCF-4E4B-ACE9-AD27E08EE8B5}" type="pres">
      <dgm:prSet presAssocID="{9D250805-1202-FE43-9E39-4CC3001D66D6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8C2841F-8C72-5B4F-87BF-7CDE31224EF6}" type="pres">
      <dgm:prSet presAssocID="{3E9D37F6-E4C0-7C40-AF65-F33A1C499B34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074B3-CD15-6646-B0BE-5F21EC1A3881}" type="pres">
      <dgm:prSet presAssocID="{E8ADDDCE-CFAD-004E-963D-017038B8D727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468E3-FD8D-3F44-BD04-754F4161B9A2}" type="pres">
      <dgm:prSet presAssocID="{DE3EEA50-F21B-4041-92CA-4EF65C25375C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71CF9-0411-084E-AE41-6589CF7FB485}" type="pres">
      <dgm:prSet presAssocID="{25BAD1DC-5F90-9B47-92B2-B4A84C45FAC8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F62C6-F90C-A841-9E17-8BA4E9AEFE71}" type="pres">
      <dgm:prSet presAssocID="{58182EFF-7A84-FB41-87F3-A2B4C7203CF0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363F8E-CDEC-7F46-83EA-A31C13FDE223}" srcId="{CCF9AE79-D388-F841-8C65-89535B0899B7}" destId="{8181F39C-5371-2D48-8DF6-91766F781744}" srcOrd="0" destOrd="0" parTransId="{BD383CE8-21F0-0F44-A172-11EF59046FB8}" sibTransId="{9D250805-1202-FE43-9E39-4CC3001D66D6}"/>
    <dgm:cxn modelId="{725BF16C-FEBF-1E48-85E8-68C908AFFDC8}" type="presOf" srcId="{25BAD1DC-5F90-9B47-92B2-B4A84C45FAC8}" destId="{45671CF9-0411-084E-AE41-6589CF7FB485}" srcOrd="0" destOrd="0" presId="urn:microsoft.com/office/officeart/2005/8/layout/cycle3"/>
    <dgm:cxn modelId="{4F905580-31B3-5849-8F34-D2927E2EDA06}" type="presOf" srcId="{E8ADDDCE-CFAD-004E-963D-017038B8D727}" destId="{E40074B3-CD15-6646-B0BE-5F21EC1A3881}" srcOrd="0" destOrd="0" presId="urn:microsoft.com/office/officeart/2005/8/layout/cycle3"/>
    <dgm:cxn modelId="{CB8C0587-8E76-BD4B-BF83-7ECCFB92B12B}" srcId="{CCF9AE79-D388-F841-8C65-89535B0899B7}" destId="{DE3EEA50-F21B-4041-92CA-4EF65C25375C}" srcOrd="3" destOrd="0" parTransId="{A542DBA6-A213-6E48-9F1F-F9F64C5B557F}" sibTransId="{AF06CEEE-7053-1646-A9E0-93A9AF29C417}"/>
    <dgm:cxn modelId="{45552881-A820-484E-B6A5-C927DC0EDF17}" srcId="{CCF9AE79-D388-F841-8C65-89535B0899B7}" destId="{E8ADDDCE-CFAD-004E-963D-017038B8D727}" srcOrd="2" destOrd="0" parTransId="{8607B8BC-C71B-2440-AD1F-6C860C26096A}" sibTransId="{FDC7F8DC-77BE-434B-82C9-7025FA1CF5B8}"/>
    <dgm:cxn modelId="{3FC6B612-9FB2-5B47-AEB5-5EF5BEB68714}" srcId="{CCF9AE79-D388-F841-8C65-89535B0899B7}" destId="{58182EFF-7A84-FB41-87F3-A2B4C7203CF0}" srcOrd="5" destOrd="0" parTransId="{7F83A5E3-7BB2-474B-BA84-835FC7DAD2FA}" sibTransId="{02ACEBC7-066E-0441-A306-16E712D95E9C}"/>
    <dgm:cxn modelId="{D636CCDB-CC3F-3C4A-A091-EAB47154F88C}" srcId="{CCF9AE79-D388-F841-8C65-89535B0899B7}" destId="{25BAD1DC-5F90-9B47-92B2-B4A84C45FAC8}" srcOrd="4" destOrd="0" parTransId="{3B645B7F-7FEB-094D-A161-546C6761B5C5}" sibTransId="{40C8A686-4DFF-1944-89A2-A241B68E83BE}"/>
    <dgm:cxn modelId="{98295EF1-9C6C-574E-8D8A-28F662EF5F70}" type="presOf" srcId="{58182EFF-7A84-FB41-87F3-A2B4C7203CF0}" destId="{1A4F62C6-F90C-A841-9E17-8BA4E9AEFE71}" srcOrd="0" destOrd="0" presId="urn:microsoft.com/office/officeart/2005/8/layout/cycle3"/>
    <dgm:cxn modelId="{543871F4-7DDD-5541-A514-C17FC5F05767}" type="presOf" srcId="{3E9D37F6-E4C0-7C40-AF65-F33A1C499B34}" destId="{78C2841F-8C72-5B4F-87BF-7CDE31224EF6}" srcOrd="0" destOrd="0" presId="urn:microsoft.com/office/officeart/2005/8/layout/cycle3"/>
    <dgm:cxn modelId="{CAAC40A7-16A5-A547-89CC-C2737A9B8BCD}" type="presOf" srcId="{DE3EEA50-F21B-4041-92CA-4EF65C25375C}" destId="{8C0468E3-FD8D-3F44-BD04-754F4161B9A2}" srcOrd="0" destOrd="0" presId="urn:microsoft.com/office/officeart/2005/8/layout/cycle3"/>
    <dgm:cxn modelId="{5BCA316B-E29F-8B4F-B41B-122BF11795EF}" type="presOf" srcId="{CCF9AE79-D388-F841-8C65-89535B0899B7}" destId="{D1D10BD5-342D-C54B-8CB4-E0E5C0D1B5B7}" srcOrd="0" destOrd="0" presId="urn:microsoft.com/office/officeart/2005/8/layout/cycle3"/>
    <dgm:cxn modelId="{71386377-26C7-A648-8B01-58A18F854C35}" type="presOf" srcId="{9D250805-1202-FE43-9E39-4CC3001D66D6}" destId="{402E014C-CDCF-4E4B-ACE9-AD27E08EE8B5}" srcOrd="0" destOrd="0" presId="urn:microsoft.com/office/officeart/2005/8/layout/cycle3"/>
    <dgm:cxn modelId="{35E88D7B-5323-644E-AC84-9BECA309CB10}" type="presOf" srcId="{8181F39C-5371-2D48-8DF6-91766F781744}" destId="{C6A81E2E-DE35-CC4C-A24C-D5A7D1B939FB}" srcOrd="0" destOrd="0" presId="urn:microsoft.com/office/officeart/2005/8/layout/cycle3"/>
    <dgm:cxn modelId="{B230338B-9DE7-4C44-B0C0-107D3634BC17}" srcId="{CCF9AE79-D388-F841-8C65-89535B0899B7}" destId="{3E9D37F6-E4C0-7C40-AF65-F33A1C499B34}" srcOrd="1" destOrd="0" parTransId="{65E2D03F-68E7-A748-AE25-ABAED7174F59}" sibTransId="{EB0AF3BD-B938-1647-A2F8-6C2BBA9D3D83}"/>
    <dgm:cxn modelId="{C3B175C9-3F75-AA49-97BA-BBBDA2398581}" type="presParOf" srcId="{D1D10BD5-342D-C54B-8CB4-E0E5C0D1B5B7}" destId="{08AEF945-7177-C34E-852C-2424EB4B4B76}" srcOrd="0" destOrd="0" presId="urn:microsoft.com/office/officeart/2005/8/layout/cycle3"/>
    <dgm:cxn modelId="{DC403CEE-E263-7F42-B8D6-1E1CB5647732}" type="presParOf" srcId="{08AEF945-7177-C34E-852C-2424EB4B4B76}" destId="{C6A81E2E-DE35-CC4C-A24C-D5A7D1B939FB}" srcOrd="0" destOrd="0" presId="urn:microsoft.com/office/officeart/2005/8/layout/cycle3"/>
    <dgm:cxn modelId="{B57EE4E2-E68B-524F-A45A-E5991BA39113}" type="presParOf" srcId="{08AEF945-7177-C34E-852C-2424EB4B4B76}" destId="{402E014C-CDCF-4E4B-ACE9-AD27E08EE8B5}" srcOrd="1" destOrd="0" presId="urn:microsoft.com/office/officeart/2005/8/layout/cycle3"/>
    <dgm:cxn modelId="{96EA7C53-76B4-6440-89F0-6E455F1D4052}" type="presParOf" srcId="{08AEF945-7177-C34E-852C-2424EB4B4B76}" destId="{78C2841F-8C72-5B4F-87BF-7CDE31224EF6}" srcOrd="2" destOrd="0" presId="urn:microsoft.com/office/officeart/2005/8/layout/cycle3"/>
    <dgm:cxn modelId="{871C9D6A-5AEB-BB45-A712-C9A4CAC761E0}" type="presParOf" srcId="{08AEF945-7177-C34E-852C-2424EB4B4B76}" destId="{E40074B3-CD15-6646-B0BE-5F21EC1A3881}" srcOrd="3" destOrd="0" presId="urn:microsoft.com/office/officeart/2005/8/layout/cycle3"/>
    <dgm:cxn modelId="{23A8BADC-226A-2B4F-832E-29654A8FA7A7}" type="presParOf" srcId="{08AEF945-7177-C34E-852C-2424EB4B4B76}" destId="{8C0468E3-FD8D-3F44-BD04-754F4161B9A2}" srcOrd="4" destOrd="0" presId="urn:microsoft.com/office/officeart/2005/8/layout/cycle3"/>
    <dgm:cxn modelId="{02DD2A6A-431D-A04C-8024-921DB16999FF}" type="presParOf" srcId="{08AEF945-7177-C34E-852C-2424EB4B4B76}" destId="{45671CF9-0411-084E-AE41-6589CF7FB485}" srcOrd="5" destOrd="0" presId="urn:microsoft.com/office/officeart/2005/8/layout/cycle3"/>
    <dgm:cxn modelId="{1FA4E47C-15A4-A640-A0E5-788BAAE6E048}" type="presParOf" srcId="{08AEF945-7177-C34E-852C-2424EB4B4B76}" destId="{1A4F62C6-F90C-A841-9E17-8BA4E9AEFE7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F9AE79-D388-F841-8C65-89535B0899B7}" type="doc">
      <dgm:prSet loTypeId="urn:microsoft.com/office/officeart/2005/8/layout/cycle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81F39C-5371-2D48-8DF6-91766F78174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1. Engage Stakeholders</a:t>
          </a:r>
          <a:endParaRPr lang="en-US" dirty="0">
            <a:solidFill>
              <a:srgbClr val="000000"/>
            </a:solidFill>
          </a:endParaRPr>
        </a:p>
      </dgm:t>
    </dgm:pt>
    <dgm:pt modelId="{BD383CE8-21F0-0F44-A172-11EF59046FB8}" type="parTrans" cxnId="{C2363F8E-CDEC-7F46-83EA-A31C13FDE223}">
      <dgm:prSet/>
      <dgm:spPr/>
      <dgm:t>
        <a:bodyPr/>
        <a:lstStyle/>
        <a:p>
          <a:endParaRPr lang="en-US"/>
        </a:p>
      </dgm:t>
    </dgm:pt>
    <dgm:pt modelId="{9D250805-1202-FE43-9E39-4CC3001D66D6}" type="sibTrans" cxnId="{C2363F8E-CDEC-7F46-83EA-A31C13FDE223}">
      <dgm:prSet/>
      <dgm:spPr/>
      <dgm:t>
        <a:bodyPr/>
        <a:lstStyle/>
        <a:p>
          <a:endParaRPr lang="en-US"/>
        </a:p>
      </dgm:t>
    </dgm:pt>
    <dgm:pt modelId="{3E9D37F6-E4C0-7C40-AF65-F33A1C499B3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2. Describe the Program</a:t>
          </a:r>
          <a:endParaRPr lang="en-US" dirty="0">
            <a:solidFill>
              <a:srgbClr val="000000"/>
            </a:solidFill>
          </a:endParaRPr>
        </a:p>
      </dgm:t>
    </dgm:pt>
    <dgm:pt modelId="{65E2D03F-68E7-A748-AE25-ABAED7174F59}" type="parTrans" cxnId="{B230338B-9DE7-4C44-B0C0-107D3634BC17}">
      <dgm:prSet/>
      <dgm:spPr/>
      <dgm:t>
        <a:bodyPr/>
        <a:lstStyle/>
        <a:p>
          <a:endParaRPr lang="en-US"/>
        </a:p>
      </dgm:t>
    </dgm:pt>
    <dgm:pt modelId="{EB0AF3BD-B938-1647-A2F8-6C2BBA9D3D83}" type="sibTrans" cxnId="{B230338B-9DE7-4C44-B0C0-107D3634BC17}">
      <dgm:prSet/>
      <dgm:spPr/>
      <dgm:t>
        <a:bodyPr/>
        <a:lstStyle/>
        <a:p>
          <a:endParaRPr lang="en-US"/>
        </a:p>
      </dgm:t>
    </dgm:pt>
    <dgm:pt modelId="{E8ADDDCE-CFAD-004E-963D-017038B8D72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3. Focus Evaluation Design</a:t>
          </a:r>
          <a:endParaRPr lang="en-US" dirty="0">
            <a:solidFill>
              <a:srgbClr val="000000"/>
            </a:solidFill>
          </a:endParaRPr>
        </a:p>
      </dgm:t>
    </dgm:pt>
    <dgm:pt modelId="{8607B8BC-C71B-2440-AD1F-6C860C26096A}" type="parTrans" cxnId="{45552881-A820-484E-B6A5-C927DC0EDF17}">
      <dgm:prSet/>
      <dgm:spPr/>
      <dgm:t>
        <a:bodyPr/>
        <a:lstStyle/>
        <a:p>
          <a:endParaRPr lang="en-US"/>
        </a:p>
      </dgm:t>
    </dgm:pt>
    <dgm:pt modelId="{FDC7F8DC-77BE-434B-82C9-7025FA1CF5B8}" type="sibTrans" cxnId="{45552881-A820-484E-B6A5-C927DC0EDF17}">
      <dgm:prSet/>
      <dgm:spPr/>
      <dgm:t>
        <a:bodyPr/>
        <a:lstStyle/>
        <a:p>
          <a:endParaRPr lang="en-US"/>
        </a:p>
      </dgm:t>
    </dgm:pt>
    <dgm:pt modelId="{DE3EEA50-F21B-4041-92CA-4EF65C25375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4. Gather Credible Evidence</a:t>
          </a:r>
          <a:endParaRPr lang="en-US" dirty="0">
            <a:solidFill>
              <a:srgbClr val="000000"/>
            </a:solidFill>
          </a:endParaRPr>
        </a:p>
      </dgm:t>
    </dgm:pt>
    <dgm:pt modelId="{A542DBA6-A213-6E48-9F1F-F9F64C5B557F}" type="parTrans" cxnId="{CB8C0587-8E76-BD4B-BF83-7ECCFB92B12B}">
      <dgm:prSet/>
      <dgm:spPr/>
      <dgm:t>
        <a:bodyPr/>
        <a:lstStyle/>
        <a:p>
          <a:endParaRPr lang="en-US"/>
        </a:p>
      </dgm:t>
    </dgm:pt>
    <dgm:pt modelId="{AF06CEEE-7053-1646-A9E0-93A9AF29C417}" type="sibTrans" cxnId="{CB8C0587-8E76-BD4B-BF83-7ECCFB92B12B}">
      <dgm:prSet/>
      <dgm:spPr/>
      <dgm:t>
        <a:bodyPr/>
        <a:lstStyle/>
        <a:p>
          <a:endParaRPr lang="en-US"/>
        </a:p>
      </dgm:t>
    </dgm:pt>
    <dgm:pt modelId="{25BAD1DC-5F90-9B47-92B2-B4A84C45FAC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5. Justify Conclusions</a:t>
          </a:r>
          <a:endParaRPr lang="en-US" dirty="0">
            <a:solidFill>
              <a:srgbClr val="000000"/>
            </a:solidFill>
          </a:endParaRPr>
        </a:p>
      </dgm:t>
    </dgm:pt>
    <dgm:pt modelId="{3B645B7F-7FEB-094D-A161-546C6761B5C5}" type="parTrans" cxnId="{D636CCDB-CC3F-3C4A-A091-EAB47154F88C}">
      <dgm:prSet/>
      <dgm:spPr/>
      <dgm:t>
        <a:bodyPr/>
        <a:lstStyle/>
        <a:p>
          <a:endParaRPr lang="en-US"/>
        </a:p>
      </dgm:t>
    </dgm:pt>
    <dgm:pt modelId="{40C8A686-4DFF-1944-89A2-A241B68E83BE}" type="sibTrans" cxnId="{D636CCDB-CC3F-3C4A-A091-EAB47154F88C}">
      <dgm:prSet/>
      <dgm:spPr/>
      <dgm:t>
        <a:bodyPr/>
        <a:lstStyle/>
        <a:p>
          <a:endParaRPr lang="en-US"/>
        </a:p>
      </dgm:t>
    </dgm:pt>
    <dgm:pt modelId="{58182EFF-7A84-FB41-87F3-A2B4C7203CF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6. Ensure Use and Share Lessons Learned</a:t>
          </a:r>
          <a:endParaRPr lang="en-US" dirty="0">
            <a:solidFill>
              <a:srgbClr val="000000"/>
            </a:solidFill>
          </a:endParaRPr>
        </a:p>
      </dgm:t>
    </dgm:pt>
    <dgm:pt modelId="{7F83A5E3-7BB2-474B-BA84-835FC7DAD2FA}" type="parTrans" cxnId="{3FC6B612-9FB2-5B47-AEB5-5EF5BEB68714}">
      <dgm:prSet/>
      <dgm:spPr/>
      <dgm:t>
        <a:bodyPr/>
        <a:lstStyle/>
        <a:p>
          <a:endParaRPr lang="en-US"/>
        </a:p>
      </dgm:t>
    </dgm:pt>
    <dgm:pt modelId="{02ACEBC7-066E-0441-A306-16E712D95E9C}" type="sibTrans" cxnId="{3FC6B612-9FB2-5B47-AEB5-5EF5BEB68714}">
      <dgm:prSet/>
      <dgm:spPr/>
      <dgm:t>
        <a:bodyPr/>
        <a:lstStyle/>
        <a:p>
          <a:endParaRPr lang="en-US"/>
        </a:p>
      </dgm:t>
    </dgm:pt>
    <dgm:pt modelId="{D1D10BD5-342D-C54B-8CB4-E0E5C0D1B5B7}" type="pres">
      <dgm:prSet presAssocID="{CCF9AE79-D388-F841-8C65-89535B0899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AEF945-7177-C34E-852C-2424EB4B4B76}" type="pres">
      <dgm:prSet presAssocID="{CCF9AE79-D388-F841-8C65-89535B0899B7}" presName="cycle" presStyleCnt="0"/>
      <dgm:spPr/>
    </dgm:pt>
    <dgm:pt modelId="{C6A81E2E-DE35-CC4C-A24C-D5A7D1B939FB}" type="pres">
      <dgm:prSet presAssocID="{8181F39C-5371-2D48-8DF6-91766F781744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E014C-CDCF-4E4B-ACE9-AD27E08EE8B5}" type="pres">
      <dgm:prSet presAssocID="{9D250805-1202-FE43-9E39-4CC3001D66D6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8C2841F-8C72-5B4F-87BF-7CDE31224EF6}" type="pres">
      <dgm:prSet presAssocID="{3E9D37F6-E4C0-7C40-AF65-F33A1C499B34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074B3-CD15-6646-B0BE-5F21EC1A3881}" type="pres">
      <dgm:prSet presAssocID="{E8ADDDCE-CFAD-004E-963D-017038B8D727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468E3-FD8D-3F44-BD04-754F4161B9A2}" type="pres">
      <dgm:prSet presAssocID="{DE3EEA50-F21B-4041-92CA-4EF65C25375C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71CF9-0411-084E-AE41-6589CF7FB485}" type="pres">
      <dgm:prSet presAssocID="{25BAD1DC-5F90-9B47-92B2-B4A84C45FAC8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F62C6-F90C-A841-9E17-8BA4E9AEFE71}" type="pres">
      <dgm:prSet presAssocID="{58182EFF-7A84-FB41-87F3-A2B4C7203CF0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4E0052-9B8C-A449-9AB3-966EB0B84ADC}" type="presOf" srcId="{58182EFF-7A84-FB41-87F3-A2B4C7203CF0}" destId="{1A4F62C6-F90C-A841-9E17-8BA4E9AEFE71}" srcOrd="0" destOrd="0" presId="urn:microsoft.com/office/officeart/2005/8/layout/cycle3"/>
    <dgm:cxn modelId="{CB8C0587-8E76-BD4B-BF83-7ECCFB92B12B}" srcId="{CCF9AE79-D388-F841-8C65-89535B0899B7}" destId="{DE3EEA50-F21B-4041-92CA-4EF65C25375C}" srcOrd="3" destOrd="0" parTransId="{A542DBA6-A213-6E48-9F1F-F9F64C5B557F}" sibTransId="{AF06CEEE-7053-1646-A9E0-93A9AF29C417}"/>
    <dgm:cxn modelId="{82505E63-C4B9-BC4B-B013-A2CB23604B7C}" type="presOf" srcId="{25BAD1DC-5F90-9B47-92B2-B4A84C45FAC8}" destId="{45671CF9-0411-084E-AE41-6589CF7FB485}" srcOrd="0" destOrd="0" presId="urn:microsoft.com/office/officeart/2005/8/layout/cycle3"/>
    <dgm:cxn modelId="{B230338B-9DE7-4C44-B0C0-107D3634BC17}" srcId="{CCF9AE79-D388-F841-8C65-89535B0899B7}" destId="{3E9D37F6-E4C0-7C40-AF65-F33A1C499B34}" srcOrd="1" destOrd="0" parTransId="{65E2D03F-68E7-A748-AE25-ABAED7174F59}" sibTransId="{EB0AF3BD-B938-1647-A2F8-6C2BBA9D3D83}"/>
    <dgm:cxn modelId="{45552881-A820-484E-B6A5-C927DC0EDF17}" srcId="{CCF9AE79-D388-F841-8C65-89535B0899B7}" destId="{E8ADDDCE-CFAD-004E-963D-017038B8D727}" srcOrd="2" destOrd="0" parTransId="{8607B8BC-C71B-2440-AD1F-6C860C26096A}" sibTransId="{FDC7F8DC-77BE-434B-82C9-7025FA1CF5B8}"/>
    <dgm:cxn modelId="{D6B6794B-D79C-CE41-B763-5EFEF90D574A}" type="presOf" srcId="{3E9D37F6-E4C0-7C40-AF65-F33A1C499B34}" destId="{78C2841F-8C72-5B4F-87BF-7CDE31224EF6}" srcOrd="0" destOrd="0" presId="urn:microsoft.com/office/officeart/2005/8/layout/cycle3"/>
    <dgm:cxn modelId="{C2363F8E-CDEC-7F46-83EA-A31C13FDE223}" srcId="{CCF9AE79-D388-F841-8C65-89535B0899B7}" destId="{8181F39C-5371-2D48-8DF6-91766F781744}" srcOrd="0" destOrd="0" parTransId="{BD383CE8-21F0-0F44-A172-11EF59046FB8}" sibTransId="{9D250805-1202-FE43-9E39-4CC3001D66D6}"/>
    <dgm:cxn modelId="{CB7D6005-A46A-C84D-9D47-A9CE3594E6DD}" type="presOf" srcId="{CCF9AE79-D388-F841-8C65-89535B0899B7}" destId="{D1D10BD5-342D-C54B-8CB4-E0E5C0D1B5B7}" srcOrd="0" destOrd="0" presId="urn:microsoft.com/office/officeart/2005/8/layout/cycle3"/>
    <dgm:cxn modelId="{7008B200-E339-964C-9A78-677B20E814DB}" type="presOf" srcId="{8181F39C-5371-2D48-8DF6-91766F781744}" destId="{C6A81E2E-DE35-CC4C-A24C-D5A7D1B939FB}" srcOrd="0" destOrd="0" presId="urn:microsoft.com/office/officeart/2005/8/layout/cycle3"/>
    <dgm:cxn modelId="{3FC6B612-9FB2-5B47-AEB5-5EF5BEB68714}" srcId="{CCF9AE79-D388-F841-8C65-89535B0899B7}" destId="{58182EFF-7A84-FB41-87F3-A2B4C7203CF0}" srcOrd="5" destOrd="0" parTransId="{7F83A5E3-7BB2-474B-BA84-835FC7DAD2FA}" sibTransId="{02ACEBC7-066E-0441-A306-16E712D95E9C}"/>
    <dgm:cxn modelId="{19091B79-4EA3-9E4A-BE77-14539D83D60D}" type="presOf" srcId="{DE3EEA50-F21B-4041-92CA-4EF65C25375C}" destId="{8C0468E3-FD8D-3F44-BD04-754F4161B9A2}" srcOrd="0" destOrd="0" presId="urn:microsoft.com/office/officeart/2005/8/layout/cycle3"/>
    <dgm:cxn modelId="{D636CCDB-CC3F-3C4A-A091-EAB47154F88C}" srcId="{CCF9AE79-D388-F841-8C65-89535B0899B7}" destId="{25BAD1DC-5F90-9B47-92B2-B4A84C45FAC8}" srcOrd="4" destOrd="0" parTransId="{3B645B7F-7FEB-094D-A161-546C6761B5C5}" sibTransId="{40C8A686-4DFF-1944-89A2-A241B68E83BE}"/>
    <dgm:cxn modelId="{7ADF8F94-4403-8E42-869C-FB9D720E0E0F}" type="presOf" srcId="{9D250805-1202-FE43-9E39-4CC3001D66D6}" destId="{402E014C-CDCF-4E4B-ACE9-AD27E08EE8B5}" srcOrd="0" destOrd="0" presId="urn:microsoft.com/office/officeart/2005/8/layout/cycle3"/>
    <dgm:cxn modelId="{CE4973CD-9E79-F245-81DE-3D7CB681E597}" type="presOf" srcId="{E8ADDDCE-CFAD-004E-963D-017038B8D727}" destId="{E40074B3-CD15-6646-B0BE-5F21EC1A3881}" srcOrd="0" destOrd="0" presId="urn:microsoft.com/office/officeart/2005/8/layout/cycle3"/>
    <dgm:cxn modelId="{388BF1C7-D9B3-1D43-A066-A8ABD9017D0B}" type="presParOf" srcId="{D1D10BD5-342D-C54B-8CB4-E0E5C0D1B5B7}" destId="{08AEF945-7177-C34E-852C-2424EB4B4B76}" srcOrd="0" destOrd="0" presId="urn:microsoft.com/office/officeart/2005/8/layout/cycle3"/>
    <dgm:cxn modelId="{0AFE294E-0FEB-C74F-BBD3-65361E79880F}" type="presParOf" srcId="{08AEF945-7177-C34E-852C-2424EB4B4B76}" destId="{C6A81E2E-DE35-CC4C-A24C-D5A7D1B939FB}" srcOrd="0" destOrd="0" presId="urn:microsoft.com/office/officeart/2005/8/layout/cycle3"/>
    <dgm:cxn modelId="{C987A56C-92CA-FE46-8B3D-AEEDBCA3E493}" type="presParOf" srcId="{08AEF945-7177-C34E-852C-2424EB4B4B76}" destId="{402E014C-CDCF-4E4B-ACE9-AD27E08EE8B5}" srcOrd="1" destOrd="0" presId="urn:microsoft.com/office/officeart/2005/8/layout/cycle3"/>
    <dgm:cxn modelId="{C3981EEB-3D22-1444-9258-4E93F1495409}" type="presParOf" srcId="{08AEF945-7177-C34E-852C-2424EB4B4B76}" destId="{78C2841F-8C72-5B4F-87BF-7CDE31224EF6}" srcOrd="2" destOrd="0" presId="urn:microsoft.com/office/officeart/2005/8/layout/cycle3"/>
    <dgm:cxn modelId="{095FDC99-873E-7349-A777-2FD04DFE6189}" type="presParOf" srcId="{08AEF945-7177-C34E-852C-2424EB4B4B76}" destId="{E40074B3-CD15-6646-B0BE-5F21EC1A3881}" srcOrd="3" destOrd="0" presId="urn:microsoft.com/office/officeart/2005/8/layout/cycle3"/>
    <dgm:cxn modelId="{F8FF65C6-22BB-2542-B4F9-677177B1D2E9}" type="presParOf" srcId="{08AEF945-7177-C34E-852C-2424EB4B4B76}" destId="{8C0468E3-FD8D-3F44-BD04-754F4161B9A2}" srcOrd="4" destOrd="0" presId="urn:microsoft.com/office/officeart/2005/8/layout/cycle3"/>
    <dgm:cxn modelId="{E1DAE62F-5089-AD41-86E5-0F74BF2DA948}" type="presParOf" srcId="{08AEF945-7177-C34E-852C-2424EB4B4B76}" destId="{45671CF9-0411-084E-AE41-6589CF7FB485}" srcOrd="5" destOrd="0" presId="urn:microsoft.com/office/officeart/2005/8/layout/cycle3"/>
    <dgm:cxn modelId="{87C977F9-46A8-7B46-AD13-091143ABE416}" type="presParOf" srcId="{08AEF945-7177-C34E-852C-2424EB4B4B76}" destId="{1A4F62C6-F90C-A841-9E17-8BA4E9AEFE7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F9AE79-D388-F841-8C65-89535B0899B7}" type="doc">
      <dgm:prSet loTypeId="urn:microsoft.com/office/officeart/2005/8/layout/cycle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81F39C-5371-2D48-8DF6-91766F781744}">
      <dgm:prSet phldrT="[Text]"/>
      <dgm:spPr/>
      <dgm:t>
        <a:bodyPr/>
        <a:lstStyle/>
        <a:p>
          <a:r>
            <a:rPr lang="en-US" dirty="0" smtClean="0">
              <a:solidFill>
                <a:srgbClr val="17354F"/>
              </a:solidFill>
            </a:rPr>
            <a:t>1. Engage Stakeholders</a:t>
          </a:r>
          <a:endParaRPr lang="en-US" dirty="0">
            <a:solidFill>
              <a:srgbClr val="17354F"/>
            </a:solidFill>
          </a:endParaRPr>
        </a:p>
      </dgm:t>
    </dgm:pt>
    <dgm:pt modelId="{BD383CE8-21F0-0F44-A172-11EF59046FB8}" type="parTrans" cxnId="{C2363F8E-CDEC-7F46-83EA-A31C13FDE223}">
      <dgm:prSet/>
      <dgm:spPr/>
      <dgm:t>
        <a:bodyPr/>
        <a:lstStyle/>
        <a:p>
          <a:endParaRPr lang="en-US">
            <a:solidFill>
              <a:srgbClr val="17354F"/>
            </a:solidFill>
          </a:endParaRPr>
        </a:p>
      </dgm:t>
    </dgm:pt>
    <dgm:pt modelId="{9D250805-1202-FE43-9E39-4CC3001D66D6}" type="sibTrans" cxnId="{C2363F8E-CDEC-7F46-83EA-A31C13FDE223}">
      <dgm:prSet/>
      <dgm:spPr/>
      <dgm:t>
        <a:bodyPr/>
        <a:lstStyle/>
        <a:p>
          <a:endParaRPr lang="en-US">
            <a:solidFill>
              <a:srgbClr val="17354F"/>
            </a:solidFill>
          </a:endParaRPr>
        </a:p>
      </dgm:t>
    </dgm:pt>
    <dgm:pt modelId="{3E9D37F6-E4C0-7C40-AF65-F33A1C499B34}">
      <dgm:prSet phldrT="[Text]"/>
      <dgm:spPr/>
      <dgm:t>
        <a:bodyPr/>
        <a:lstStyle/>
        <a:p>
          <a:r>
            <a:rPr lang="en-US" dirty="0" smtClean="0">
              <a:solidFill>
                <a:srgbClr val="17354F"/>
              </a:solidFill>
            </a:rPr>
            <a:t>2. Describe the Program</a:t>
          </a:r>
          <a:endParaRPr lang="en-US" dirty="0">
            <a:solidFill>
              <a:srgbClr val="17354F"/>
            </a:solidFill>
          </a:endParaRPr>
        </a:p>
      </dgm:t>
    </dgm:pt>
    <dgm:pt modelId="{65E2D03F-68E7-A748-AE25-ABAED7174F59}" type="parTrans" cxnId="{B230338B-9DE7-4C44-B0C0-107D3634BC17}">
      <dgm:prSet/>
      <dgm:spPr/>
      <dgm:t>
        <a:bodyPr/>
        <a:lstStyle/>
        <a:p>
          <a:endParaRPr lang="en-US">
            <a:solidFill>
              <a:srgbClr val="17354F"/>
            </a:solidFill>
          </a:endParaRPr>
        </a:p>
      </dgm:t>
    </dgm:pt>
    <dgm:pt modelId="{EB0AF3BD-B938-1647-A2F8-6C2BBA9D3D83}" type="sibTrans" cxnId="{B230338B-9DE7-4C44-B0C0-107D3634BC17}">
      <dgm:prSet/>
      <dgm:spPr/>
      <dgm:t>
        <a:bodyPr/>
        <a:lstStyle/>
        <a:p>
          <a:endParaRPr lang="en-US">
            <a:solidFill>
              <a:srgbClr val="17354F"/>
            </a:solidFill>
          </a:endParaRPr>
        </a:p>
      </dgm:t>
    </dgm:pt>
    <dgm:pt modelId="{E8ADDDCE-CFAD-004E-963D-017038B8D727}">
      <dgm:prSet phldrT="[Text]"/>
      <dgm:spPr/>
      <dgm:t>
        <a:bodyPr/>
        <a:lstStyle/>
        <a:p>
          <a:r>
            <a:rPr lang="en-US" dirty="0" smtClean="0">
              <a:solidFill>
                <a:srgbClr val="17354F"/>
              </a:solidFill>
            </a:rPr>
            <a:t>3. Focus Evaluation Design</a:t>
          </a:r>
          <a:endParaRPr lang="en-US" dirty="0">
            <a:solidFill>
              <a:srgbClr val="17354F"/>
            </a:solidFill>
          </a:endParaRPr>
        </a:p>
      </dgm:t>
    </dgm:pt>
    <dgm:pt modelId="{8607B8BC-C71B-2440-AD1F-6C860C26096A}" type="parTrans" cxnId="{45552881-A820-484E-B6A5-C927DC0EDF17}">
      <dgm:prSet/>
      <dgm:spPr/>
      <dgm:t>
        <a:bodyPr/>
        <a:lstStyle/>
        <a:p>
          <a:endParaRPr lang="en-US">
            <a:solidFill>
              <a:srgbClr val="17354F"/>
            </a:solidFill>
          </a:endParaRPr>
        </a:p>
      </dgm:t>
    </dgm:pt>
    <dgm:pt modelId="{FDC7F8DC-77BE-434B-82C9-7025FA1CF5B8}" type="sibTrans" cxnId="{45552881-A820-484E-B6A5-C927DC0EDF17}">
      <dgm:prSet/>
      <dgm:spPr/>
      <dgm:t>
        <a:bodyPr/>
        <a:lstStyle/>
        <a:p>
          <a:endParaRPr lang="en-US">
            <a:solidFill>
              <a:srgbClr val="17354F"/>
            </a:solidFill>
          </a:endParaRPr>
        </a:p>
      </dgm:t>
    </dgm:pt>
    <dgm:pt modelId="{DE3EEA50-F21B-4041-92CA-4EF65C25375C}">
      <dgm:prSet phldrT="[Text]"/>
      <dgm:spPr/>
      <dgm:t>
        <a:bodyPr/>
        <a:lstStyle/>
        <a:p>
          <a:r>
            <a:rPr lang="en-US" dirty="0" smtClean="0">
              <a:solidFill>
                <a:srgbClr val="17354F"/>
              </a:solidFill>
            </a:rPr>
            <a:t>4. Gather Credible Evidence</a:t>
          </a:r>
          <a:endParaRPr lang="en-US" dirty="0">
            <a:solidFill>
              <a:srgbClr val="17354F"/>
            </a:solidFill>
          </a:endParaRPr>
        </a:p>
      </dgm:t>
    </dgm:pt>
    <dgm:pt modelId="{A542DBA6-A213-6E48-9F1F-F9F64C5B557F}" type="parTrans" cxnId="{CB8C0587-8E76-BD4B-BF83-7ECCFB92B12B}">
      <dgm:prSet/>
      <dgm:spPr/>
      <dgm:t>
        <a:bodyPr/>
        <a:lstStyle/>
        <a:p>
          <a:endParaRPr lang="en-US">
            <a:solidFill>
              <a:srgbClr val="17354F"/>
            </a:solidFill>
          </a:endParaRPr>
        </a:p>
      </dgm:t>
    </dgm:pt>
    <dgm:pt modelId="{AF06CEEE-7053-1646-A9E0-93A9AF29C417}" type="sibTrans" cxnId="{CB8C0587-8E76-BD4B-BF83-7ECCFB92B12B}">
      <dgm:prSet/>
      <dgm:spPr/>
      <dgm:t>
        <a:bodyPr/>
        <a:lstStyle/>
        <a:p>
          <a:endParaRPr lang="en-US">
            <a:solidFill>
              <a:srgbClr val="17354F"/>
            </a:solidFill>
          </a:endParaRPr>
        </a:p>
      </dgm:t>
    </dgm:pt>
    <dgm:pt modelId="{25BAD1DC-5F90-9B47-92B2-B4A84C45FAC8}">
      <dgm:prSet phldrT="[Text]"/>
      <dgm:spPr/>
      <dgm:t>
        <a:bodyPr/>
        <a:lstStyle/>
        <a:p>
          <a:r>
            <a:rPr lang="en-US" dirty="0" smtClean="0">
              <a:solidFill>
                <a:srgbClr val="17354F"/>
              </a:solidFill>
            </a:rPr>
            <a:t>5. Justify Conclusions</a:t>
          </a:r>
          <a:endParaRPr lang="en-US" dirty="0">
            <a:solidFill>
              <a:srgbClr val="17354F"/>
            </a:solidFill>
          </a:endParaRPr>
        </a:p>
      </dgm:t>
    </dgm:pt>
    <dgm:pt modelId="{3B645B7F-7FEB-094D-A161-546C6761B5C5}" type="parTrans" cxnId="{D636CCDB-CC3F-3C4A-A091-EAB47154F88C}">
      <dgm:prSet/>
      <dgm:spPr/>
      <dgm:t>
        <a:bodyPr/>
        <a:lstStyle/>
        <a:p>
          <a:endParaRPr lang="en-US">
            <a:solidFill>
              <a:srgbClr val="17354F"/>
            </a:solidFill>
          </a:endParaRPr>
        </a:p>
      </dgm:t>
    </dgm:pt>
    <dgm:pt modelId="{40C8A686-4DFF-1944-89A2-A241B68E83BE}" type="sibTrans" cxnId="{D636CCDB-CC3F-3C4A-A091-EAB47154F88C}">
      <dgm:prSet/>
      <dgm:spPr/>
      <dgm:t>
        <a:bodyPr/>
        <a:lstStyle/>
        <a:p>
          <a:endParaRPr lang="en-US">
            <a:solidFill>
              <a:srgbClr val="17354F"/>
            </a:solidFill>
          </a:endParaRPr>
        </a:p>
      </dgm:t>
    </dgm:pt>
    <dgm:pt modelId="{58182EFF-7A84-FB41-87F3-A2B4C7203CF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rgbClr val="17354F"/>
              </a:solidFill>
            </a:rPr>
            <a:t>6. Ensure Use and Share Lessons Learned</a:t>
          </a:r>
          <a:endParaRPr lang="en-US" dirty="0">
            <a:solidFill>
              <a:srgbClr val="17354F"/>
            </a:solidFill>
          </a:endParaRPr>
        </a:p>
      </dgm:t>
    </dgm:pt>
    <dgm:pt modelId="{7F83A5E3-7BB2-474B-BA84-835FC7DAD2FA}" type="parTrans" cxnId="{3FC6B612-9FB2-5B47-AEB5-5EF5BEB68714}">
      <dgm:prSet/>
      <dgm:spPr/>
      <dgm:t>
        <a:bodyPr/>
        <a:lstStyle/>
        <a:p>
          <a:endParaRPr lang="en-US">
            <a:solidFill>
              <a:srgbClr val="17354F"/>
            </a:solidFill>
          </a:endParaRPr>
        </a:p>
      </dgm:t>
    </dgm:pt>
    <dgm:pt modelId="{02ACEBC7-066E-0441-A306-16E712D95E9C}" type="sibTrans" cxnId="{3FC6B612-9FB2-5B47-AEB5-5EF5BEB68714}">
      <dgm:prSet/>
      <dgm:spPr/>
      <dgm:t>
        <a:bodyPr/>
        <a:lstStyle/>
        <a:p>
          <a:endParaRPr lang="en-US">
            <a:solidFill>
              <a:srgbClr val="17354F"/>
            </a:solidFill>
          </a:endParaRPr>
        </a:p>
      </dgm:t>
    </dgm:pt>
    <dgm:pt modelId="{D1D10BD5-342D-C54B-8CB4-E0E5C0D1B5B7}" type="pres">
      <dgm:prSet presAssocID="{CCF9AE79-D388-F841-8C65-89535B0899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AEF945-7177-C34E-852C-2424EB4B4B76}" type="pres">
      <dgm:prSet presAssocID="{CCF9AE79-D388-F841-8C65-89535B0899B7}" presName="cycle" presStyleCnt="0"/>
      <dgm:spPr/>
    </dgm:pt>
    <dgm:pt modelId="{C6A81E2E-DE35-CC4C-A24C-D5A7D1B939FB}" type="pres">
      <dgm:prSet presAssocID="{8181F39C-5371-2D48-8DF6-91766F781744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E014C-CDCF-4E4B-ACE9-AD27E08EE8B5}" type="pres">
      <dgm:prSet presAssocID="{9D250805-1202-FE43-9E39-4CC3001D66D6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8C2841F-8C72-5B4F-87BF-7CDE31224EF6}" type="pres">
      <dgm:prSet presAssocID="{3E9D37F6-E4C0-7C40-AF65-F33A1C499B34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074B3-CD15-6646-B0BE-5F21EC1A3881}" type="pres">
      <dgm:prSet presAssocID="{E8ADDDCE-CFAD-004E-963D-017038B8D727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468E3-FD8D-3F44-BD04-754F4161B9A2}" type="pres">
      <dgm:prSet presAssocID="{DE3EEA50-F21B-4041-92CA-4EF65C25375C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71CF9-0411-084E-AE41-6589CF7FB485}" type="pres">
      <dgm:prSet presAssocID="{25BAD1DC-5F90-9B47-92B2-B4A84C45FAC8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F62C6-F90C-A841-9E17-8BA4E9AEFE71}" type="pres">
      <dgm:prSet presAssocID="{58182EFF-7A84-FB41-87F3-A2B4C7203CF0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584D3B-0F6E-2145-81E5-116AC4D88619}" type="presOf" srcId="{DE3EEA50-F21B-4041-92CA-4EF65C25375C}" destId="{8C0468E3-FD8D-3F44-BD04-754F4161B9A2}" srcOrd="0" destOrd="0" presId="urn:microsoft.com/office/officeart/2005/8/layout/cycle3"/>
    <dgm:cxn modelId="{6FDF111E-60DC-ED44-B847-2CE24647791E}" type="presOf" srcId="{58182EFF-7A84-FB41-87F3-A2B4C7203CF0}" destId="{1A4F62C6-F90C-A841-9E17-8BA4E9AEFE71}" srcOrd="0" destOrd="0" presId="urn:microsoft.com/office/officeart/2005/8/layout/cycle3"/>
    <dgm:cxn modelId="{901FE168-D411-0A44-BE5A-36C3D734161C}" type="presOf" srcId="{9D250805-1202-FE43-9E39-4CC3001D66D6}" destId="{402E014C-CDCF-4E4B-ACE9-AD27E08EE8B5}" srcOrd="0" destOrd="0" presId="urn:microsoft.com/office/officeart/2005/8/layout/cycle3"/>
    <dgm:cxn modelId="{CB8C0587-8E76-BD4B-BF83-7ECCFB92B12B}" srcId="{CCF9AE79-D388-F841-8C65-89535B0899B7}" destId="{DE3EEA50-F21B-4041-92CA-4EF65C25375C}" srcOrd="3" destOrd="0" parTransId="{A542DBA6-A213-6E48-9F1F-F9F64C5B557F}" sibTransId="{AF06CEEE-7053-1646-A9E0-93A9AF29C417}"/>
    <dgm:cxn modelId="{D75CFD91-8FD3-D141-B334-CE489DA0D468}" type="presOf" srcId="{CCF9AE79-D388-F841-8C65-89535B0899B7}" destId="{D1D10BD5-342D-C54B-8CB4-E0E5C0D1B5B7}" srcOrd="0" destOrd="0" presId="urn:microsoft.com/office/officeart/2005/8/layout/cycle3"/>
    <dgm:cxn modelId="{E67D0CD2-1137-1745-92D2-9CFB1A8F9667}" type="presOf" srcId="{E8ADDDCE-CFAD-004E-963D-017038B8D727}" destId="{E40074B3-CD15-6646-B0BE-5F21EC1A3881}" srcOrd="0" destOrd="0" presId="urn:microsoft.com/office/officeart/2005/8/layout/cycle3"/>
    <dgm:cxn modelId="{B230338B-9DE7-4C44-B0C0-107D3634BC17}" srcId="{CCF9AE79-D388-F841-8C65-89535B0899B7}" destId="{3E9D37F6-E4C0-7C40-AF65-F33A1C499B34}" srcOrd="1" destOrd="0" parTransId="{65E2D03F-68E7-A748-AE25-ABAED7174F59}" sibTransId="{EB0AF3BD-B938-1647-A2F8-6C2BBA9D3D83}"/>
    <dgm:cxn modelId="{45552881-A820-484E-B6A5-C927DC0EDF17}" srcId="{CCF9AE79-D388-F841-8C65-89535B0899B7}" destId="{E8ADDDCE-CFAD-004E-963D-017038B8D727}" srcOrd="2" destOrd="0" parTransId="{8607B8BC-C71B-2440-AD1F-6C860C26096A}" sibTransId="{FDC7F8DC-77BE-434B-82C9-7025FA1CF5B8}"/>
    <dgm:cxn modelId="{C2363F8E-CDEC-7F46-83EA-A31C13FDE223}" srcId="{CCF9AE79-D388-F841-8C65-89535B0899B7}" destId="{8181F39C-5371-2D48-8DF6-91766F781744}" srcOrd="0" destOrd="0" parTransId="{BD383CE8-21F0-0F44-A172-11EF59046FB8}" sibTransId="{9D250805-1202-FE43-9E39-4CC3001D66D6}"/>
    <dgm:cxn modelId="{AD2C39E0-2BFD-FE49-9C22-08EE26A41025}" type="presOf" srcId="{8181F39C-5371-2D48-8DF6-91766F781744}" destId="{C6A81E2E-DE35-CC4C-A24C-D5A7D1B939FB}" srcOrd="0" destOrd="0" presId="urn:microsoft.com/office/officeart/2005/8/layout/cycle3"/>
    <dgm:cxn modelId="{3FC6B612-9FB2-5B47-AEB5-5EF5BEB68714}" srcId="{CCF9AE79-D388-F841-8C65-89535B0899B7}" destId="{58182EFF-7A84-FB41-87F3-A2B4C7203CF0}" srcOrd="5" destOrd="0" parTransId="{7F83A5E3-7BB2-474B-BA84-835FC7DAD2FA}" sibTransId="{02ACEBC7-066E-0441-A306-16E712D95E9C}"/>
    <dgm:cxn modelId="{C201FD44-9D2E-BE44-B38F-49291FF9B794}" type="presOf" srcId="{3E9D37F6-E4C0-7C40-AF65-F33A1C499B34}" destId="{78C2841F-8C72-5B4F-87BF-7CDE31224EF6}" srcOrd="0" destOrd="0" presId="urn:microsoft.com/office/officeart/2005/8/layout/cycle3"/>
    <dgm:cxn modelId="{D636CCDB-CC3F-3C4A-A091-EAB47154F88C}" srcId="{CCF9AE79-D388-F841-8C65-89535B0899B7}" destId="{25BAD1DC-5F90-9B47-92B2-B4A84C45FAC8}" srcOrd="4" destOrd="0" parTransId="{3B645B7F-7FEB-094D-A161-546C6761B5C5}" sibTransId="{40C8A686-4DFF-1944-89A2-A241B68E83BE}"/>
    <dgm:cxn modelId="{CF1CD7CE-A49C-8446-ABFF-E3C24EBA0213}" type="presOf" srcId="{25BAD1DC-5F90-9B47-92B2-B4A84C45FAC8}" destId="{45671CF9-0411-084E-AE41-6589CF7FB485}" srcOrd="0" destOrd="0" presId="urn:microsoft.com/office/officeart/2005/8/layout/cycle3"/>
    <dgm:cxn modelId="{068618B8-A44B-DF44-98AF-647C90ED07FF}" type="presParOf" srcId="{D1D10BD5-342D-C54B-8CB4-E0E5C0D1B5B7}" destId="{08AEF945-7177-C34E-852C-2424EB4B4B76}" srcOrd="0" destOrd="0" presId="urn:microsoft.com/office/officeart/2005/8/layout/cycle3"/>
    <dgm:cxn modelId="{1CBD7197-6FA4-1144-9C98-18592CB7F0C5}" type="presParOf" srcId="{08AEF945-7177-C34E-852C-2424EB4B4B76}" destId="{C6A81E2E-DE35-CC4C-A24C-D5A7D1B939FB}" srcOrd="0" destOrd="0" presId="urn:microsoft.com/office/officeart/2005/8/layout/cycle3"/>
    <dgm:cxn modelId="{208CC7A5-56FB-4C44-A644-55A266EE9A23}" type="presParOf" srcId="{08AEF945-7177-C34E-852C-2424EB4B4B76}" destId="{402E014C-CDCF-4E4B-ACE9-AD27E08EE8B5}" srcOrd="1" destOrd="0" presId="urn:microsoft.com/office/officeart/2005/8/layout/cycle3"/>
    <dgm:cxn modelId="{8A30431B-31C4-8849-96D4-9EE4B263666B}" type="presParOf" srcId="{08AEF945-7177-C34E-852C-2424EB4B4B76}" destId="{78C2841F-8C72-5B4F-87BF-7CDE31224EF6}" srcOrd="2" destOrd="0" presId="urn:microsoft.com/office/officeart/2005/8/layout/cycle3"/>
    <dgm:cxn modelId="{F0C451CD-E0BD-E84B-90A4-98EE9EF113E4}" type="presParOf" srcId="{08AEF945-7177-C34E-852C-2424EB4B4B76}" destId="{E40074B3-CD15-6646-B0BE-5F21EC1A3881}" srcOrd="3" destOrd="0" presId="urn:microsoft.com/office/officeart/2005/8/layout/cycle3"/>
    <dgm:cxn modelId="{A7FCADBB-FA79-1141-BBAA-04C3C9A8C0AF}" type="presParOf" srcId="{08AEF945-7177-C34E-852C-2424EB4B4B76}" destId="{8C0468E3-FD8D-3F44-BD04-754F4161B9A2}" srcOrd="4" destOrd="0" presId="urn:microsoft.com/office/officeart/2005/8/layout/cycle3"/>
    <dgm:cxn modelId="{04DDFA01-184B-1349-9ABF-DEE96BE7FCD6}" type="presParOf" srcId="{08AEF945-7177-C34E-852C-2424EB4B4B76}" destId="{45671CF9-0411-084E-AE41-6589CF7FB485}" srcOrd="5" destOrd="0" presId="urn:microsoft.com/office/officeart/2005/8/layout/cycle3"/>
    <dgm:cxn modelId="{F0DE5E47-96A9-0246-B440-E77595B50115}" type="presParOf" srcId="{08AEF945-7177-C34E-852C-2424EB4B4B76}" destId="{1A4F62C6-F90C-A841-9E17-8BA4E9AEFE7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4CFED1-1377-4341-80BE-4EE65B6CE38D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B8E4E511-833D-494B-8DC6-4FFAAA58F446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000" dirty="0" smtClean="0">
              <a:solidFill>
                <a:schemeClr val="accent4"/>
              </a:solidFill>
            </a:rPr>
            <a:t>Inputs</a:t>
          </a:r>
        </a:p>
      </dgm:t>
    </dgm:pt>
    <dgm:pt modelId="{772DF73D-07AD-8F42-BECB-E7A4BBABE342}" type="parTrans" cxnId="{7A58B4B1-8BD4-C445-A2ED-1C4F47947A32}">
      <dgm:prSet/>
      <dgm:spPr/>
      <dgm:t>
        <a:bodyPr/>
        <a:lstStyle/>
        <a:p>
          <a:endParaRPr lang="en-US"/>
        </a:p>
      </dgm:t>
    </dgm:pt>
    <dgm:pt modelId="{599406D6-71A7-A648-8661-728F0AE35727}" type="sibTrans" cxnId="{7A58B4B1-8BD4-C445-A2ED-1C4F47947A32}">
      <dgm:prSet/>
      <dgm:spPr/>
      <dgm:t>
        <a:bodyPr/>
        <a:lstStyle/>
        <a:p>
          <a:endParaRPr lang="en-US"/>
        </a:p>
      </dgm:t>
    </dgm:pt>
    <dgm:pt modelId="{C05767C9-CBFB-2B40-B501-9DB59B9C6C0E}">
      <dgm:prSet phldrT="[Text]" custT="1"/>
      <dgm:spPr>
        <a:solidFill>
          <a:srgbClr val="65CB47"/>
        </a:solidFill>
      </dgm:spPr>
      <dgm:t>
        <a:bodyPr/>
        <a:lstStyle/>
        <a:p>
          <a:r>
            <a:rPr lang="en-US" sz="3000" dirty="0" smtClean="0"/>
            <a:t>Outputs</a:t>
          </a:r>
        </a:p>
      </dgm:t>
    </dgm:pt>
    <dgm:pt modelId="{1CFE0261-6D8E-D74A-84B9-6DC62E43403A}" type="parTrans" cxnId="{C738FA22-AE2A-E147-9E13-4D9271332095}">
      <dgm:prSet/>
      <dgm:spPr/>
      <dgm:t>
        <a:bodyPr/>
        <a:lstStyle/>
        <a:p>
          <a:endParaRPr lang="en-US"/>
        </a:p>
      </dgm:t>
    </dgm:pt>
    <dgm:pt modelId="{9E218D1C-D6D7-A048-8630-39A942D49EEA}" type="sibTrans" cxnId="{C738FA22-AE2A-E147-9E13-4D9271332095}">
      <dgm:prSet/>
      <dgm:spPr/>
      <dgm:t>
        <a:bodyPr/>
        <a:lstStyle/>
        <a:p>
          <a:endParaRPr lang="en-US"/>
        </a:p>
      </dgm:t>
    </dgm:pt>
    <dgm:pt modelId="{EDCDEC24-00DB-9046-9FE3-B9FE0FBEB24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3000" dirty="0" smtClean="0"/>
            <a:t>Outcomes</a:t>
          </a:r>
        </a:p>
      </dgm:t>
    </dgm:pt>
    <dgm:pt modelId="{82529A46-2DAD-CC47-89B7-7B2B4370AACA}" type="parTrans" cxnId="{741E7EC2-7171-5945-B51D-5635C6D5A0AD}">
      <dgm:prSet/>
      <dgm:spPr/>
      <dgm:t>
        <a:bodyPr/>
        <a:lstStyle/>
        <a:p>
          <a:endParaRPr lang="en-US"/>
        </a:p>
      </dgm:t>
    </dgm:pt>
    <dgm:pt modelId="{B447B369-B648-944D-9DFD-1027F79E5233}" type="sibTrans" cxnId="{741E7EC2-7171-5945-B51D-5635C6D5A0AD}">
      <dgm:prSet/>
      <dgm:spPr/>
      <dgm:t>
        <a:bodyPr/>
        <a:lstStyle/>
        <a:p>
          <a:endParaRPr lang="en-US"/>
        </a:p>
      </dgm:t>
    </dgm:pt>
    <dgm:pt modelId="{7C938FA8-5FA8-A741-BA10-934C7A4F9FBC}" type="pres">
      <dgm:prSet presAssocID="{534CFED1-1377-4341-80BE-4EE65B6CE38D}" presName="Name0" presStyleCnt="0">
        <dgm:presLayoutVars>
          <dgm:dir/>
          <dgm:animLvl val="lvl"/>
          <dgm:resizeHandles val="exact"/>
        </dgm:presLayoutVars>
      </dgm:prSet>
      <dgm:spPr/>
    </dgm:pt>
    <dgm:pt modelId="{8CBEBBE8-C419-2541-BA3B-A6B7CD91CE6D}" type="pres">
      <dgm:prSet presAssocID="{B8E4E511-833D-494B-8DC6-4FFAAA58F44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15A92-9DC7-7C4B-8788-8B4C2282EB94}" type="pres">
      <dgm:prSet presAssocID="{599406D6-71A7-A648-8661-728F0AE35727}" presName="parTxOnlySpace" presStyleCnt="0"/>
      <dgm:spPr/>
    </dgm:pt>
    <dgm:pt modelId="{5170F470-9207-6046-8B90-222FC634CB07}" type="pres">
      <dgm:prSet presAssocID="{C05767C9-CBFB-2B40-B501-9DB59B9C6C0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83E83-69FC-DD4C-B71C-0F3DCA3AB8DE}" type="pres">
      <dgm:prSet presAssocID="{9E218D1C-D6D7-A048-8630-39A942D49EEA}" presName="parTxOnlySpace" presStyleCnt="0"/>
      <dgm:spPr/>
    </dgm:pt>
    <dgm:pt modelId="{122A9064-6AC8-9048-9F5C-DC6AC42B5CC5}" type="pres">
      <dgm:prSet presAssocID="{EDCDEC24-00DB-9046-9FE3-B9FE0FBEB2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58B4B1-8BD4-C445-A2ED-1C4F47947A32}" srcId="{534CFED1-1377-4341-80BE-4EE65B6CE38D}" destId="{B8E4E511-833D-494B-8DC6-4FFAAA58F446}" srcOrd="0" destOrd="0" parTransId="{772DF73D-07AD-8F42-BECB-E7A4BBABE342}" sibTransId="{599406D6-71A7-A648-8661-728F0AE35727}"/>
    <dgm:cxn modelId="{502F6985-3A42-4846-A67C-FAC44AC15277}" type="presOf" srcId="{C05767C9-CBFB-2B40-B501-9DB59B9C6C0E}" destId="{5170F470-9207-6046-8B90-222FC634CB07}" srcOrd="0" destOrd="0" presId="urn:microsoft.com/office/officeart/2005/8/layout/chevron1"/>
    <dgm:cxn modelId="{8A6D4B1F-A226-2642-889C-4E2F9382ACA6}" type="presOf" srcId="{534CFED1-1377-4341-80BE-4EE65B6CE38D}" destId="{7C938FA8-5FA8-A741-BA10-934C7A4F9FBC}" srcOrd="0" destOrd="0" presId="urn:microsoft.com/office/officeart/2005/8/layout/chevron1"/>
    <dgm:cxn modelId="{35CC22E1-4B88-5E47-8650-4DD84730F8D4}" type="presOf" srcId="{B8E4E511-833D-494B-8DC6-4FFAAA58F446}" destId="{8CBEBBE8-C419-2541-BA3B-A6B7CD91CE6D}" srcOrd="0" destOrd="0" presId="urn:microsoft.com/office/officeart/2005/8/layout/chevron1"/>
    <dgm:cxn modelId="{A6E0741B-B1EC-5546-9310-14194E47DBDC}" type="presOf" srcId="{EDCDEC24-00DB-9046-9FE3-B9FE0FBEB248}" destId="{122A9064-6AC8-9048-9F5C-DC6AC42B5CC5}" srcOrd="0" destOrd="0" presId="urn:microsoft.com/office/officeart/2005/8/layout/chevron1"/>
    <dgm:cxn modelId="{C738FA22-AE2A-E147-9E13-4D9271332095}" srcId="{534CFED1-1377-4341-80BE-4EE65B6CE38D}" destId="{C05767C9-CBFB-2B40-B501-9DB59B9C6C0E}" srcOrd="1" destOrd="0" parTransId="{1CFE0261-6D8E-D74A-84B9-6DC62E43403A}" sibTransId="{9E218D1C-D6D7-A048-8630-39A942D49EEA}"/>
    <dgm:cxn modelId="{741E7EC2-7171-5945-B51D-5635C6D5A0AD}" srcId="{534CFED1-1377-4341-80BE-4EE65B6CE38D}" destId="{EDCDEC24-00DB-9046-9FE3-B9FE0FBEB248}" srcOrd="2" destOrd="0" parTransId="{82529A46-2DAD-CC47-89B7-7B2B4370AACA}" sibTransId="{B447B369-B648-944D-9DFD-1027F79E5233}"/>
    <dgm:cxn modelId="{17383C4E-B873-FC4F-9926-50EC510C9C14}" type="presParOf" srcId="{7C938FA8-5FA8-A741-BA10-934C7A4F9FBC}" destId="{8CBEBBE8-C419-2541-BA3B-A6B7CD91CE6D}" srcOrd="0" destOrd="0" presId="urn:microsoft.com/office/officeart/2005/8/layout/chevron1"/>
    <dgm:cxn modelId="{3645CAF0-B4C4-B44A-8C03-5993A80DFEE3}" type="presParOf" srcId="{7C938FA8-5FA8-A741-BA10-934C7A4F9FBC}" destId="{26915A92-9DC7-7C4B-8788-8B4C2282EB94}" srcOrd="1" destOrd="0" presId="urn:microsoft.com/office/officeart/2005/8/layout/chevron1"/>
    <dgm:cxn modelId="{C1B1EFBE-8C53-114C-8CDF-36E827384B6A}" type="presParOf" srcId="{7C938FA8-5FA8-A741-BA10-934C7A4F9FBC}" destId="{5170F470-9207-6046-8B90-222FC634CB07}" srcOrd="2" destOrd="0" presId="urn:microsoft.com/office/officeart/2005/8/layout/chevron1"/>
    <dgm:cxn modelId="{787F116F-827F-9548-8B5E-226734A87158}" type="presParOf" srcId="{7C938FA8-5FA8-A741-BA10-934C7A4F9FBC}" destId="{0F483E83-69FC-DD4C-B71C-0F3DCA3AB8DE}" srcOrd="3" destOrd="0" presId="urn:microsoft.com/office/officeart/2005/8/layout/chevron1"/>
    <dgm:cxn modelId="{3E3659A8-604D-0E4D-8C18-C0A1F5B677BB}" type="presParOf" srcId="{7C938FA8-5FA8-A741-BA10-934C7A4F9FBC}" destId="{122A9064-6AC8-9048-9F5C-DC6AC42B5CC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F9AE79-D388-F841-8C65-89535B0899B7}" type="doc">
      <dgm:prSet loTypeId="urn:microsoft.com/office/officeart/2005/8/layout/cycle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81F39C-5371-2D48-8DF6-91766F781744}">
      <dgm:prSet phldrT="[Text]"/>
      <dgm:spPr/>
      <dgm:t>
        <a:bodyPr/>
        <a:lstStyle/>
        <a:p>
          <a:r>
            <a:rPr lang="en-US" dirty="0" smtClean="0"/>
            <a:t>1. Engage Stakeholders</a:t>
          </a:r>
          <a:endParaRPr lang="en-US" dirty="0"/>
        </a:p>
      </dgm:t>
    </dgm:pt>
    <dgm:pt modelId="{BD383CE8-21F0-0F44-A172-11EF59046FB8}" type="parTrans" cxnId="{C2363F8E-CDEC-7F46-83EA-A31C13FDE223}">
      <dgm:prSet/>
      <dgm:spPr/>
      <dgm:t>
        <a:bodyPr/>
        <a:lstStyle/>
        <a:p>
          <a:endParaRPr lang="en-US"/>
        </a:p>
      </dgm:t>
    </dgm:pt>
    <dgm:pt modelId="{9D250805-1202-FE43-9E39-4CC3001D66D6}" type="sibTrans" cxnId="{C2363F8E-CDEC-7F46-83EA-A31C13FDE223}">
      <dgm:prSet/>
      <dgm:spPr/>
      <dgm:t>
        <a:bodyPr/>
        <a:lstStyle/>
        <a:p>
          <a:endParaRPr lang="en-US"/>
        </a:p>
      </dgm:t>
    </dgm:pt>
    <dgm:pt modelId="{3E9D37F6-E4C0-7C40-AF65-F33A1C499B34}">
      <dgm:prSet phldrT="[Text]"/>
      <dgm:spPr/>
      <dgm:t>
        <a:bodyPr/>
        <a:lstStyle/>
        <a:p>
          <a:r>
            <a:rPr lang="en-US" dirty="0" smtClean="0"/>
            <a:t>2. Describe the Program</a:t>
          </a:r>
          <a:endParaRPr lang="en-US" dirty="0"/>
        </a:p>
      </dgm:t>
    </dgm:pt>
    <dgm:pt modelId="{65E2D03F-68E7-A748-AE25-ABAED7174F59}" type="parTrans" cxnId="{B230338B-9DE7-4C44-B0C0-107D3634BC17}">
      <dgm:prSet/>
      <dgm:spPr/>
      <dgm:t>
        <a:bodyPr/>
        <a:lstStyle/>
        <a:p>
          <a:endParaRPr lang="en-US"/>
        </a:p>
      </dgm:t>
    </dgm:pt>
    <dgm:pt modelId="{EB0AF3BD-B938-1647-A2F8-6C2BBA9D3D83}" type="sibTrans" cxnId="{B230338B-9DE7-4C44-B0C0-107D3634BC17}">
      <dgm:prSet/>
      <dgm:spPr/>
      <dgm:t>
        <a:bodyPr/>
        <a:lstStyle/>
        <a:p>
          <a:endParaRPr lang="en-US"/>
        </a:p>
      </dgm:t>
    </dgm:pt>
    <dgm:pt modelId="{E8ADDDCE-CFAD-004E-963D-017038B8D727}">
      <dgm:prSet phldrT="[Text]"/>
      <dgm:spPr/>
      <dgm:t>
        <a:bodyPr/>
        <a:lstStyle/>
        <a:p>
          <a:r>
            <a:rPr lang="en-US" dirty="0" smtClean="0"/>
            <a:t>3. Focus Evaluation Design</a:t>
          </a:r>
          <a:endParaRPr lang="en-US" dirty="0"/>
        </a:p>
      </dgm:t>
    </dgm:pt>
    <dgm:pt modelId="{8607B8BC-C71B-2440-AD1F-6C860C26096A}" type="parTrans" cxnId="{45552881-A820-484E-B6A5-C927DC0EDF17}">
      <dgm:prSet/>
      <dgm:spPr/>
      <dgm:t>
        <a:bodyPr/>
        <a:lstStyle/>
        <a:p>
          <a:endParaRPr lang="en-US"/>
        </a:p>
      </dgm:t>
    </dgm:pt>
    <dgm:pt modelId="{FDC7F8DC-77BE-434B-82C9-7025FA1CF5B8}" type="sibTrans" cxnId="{45552881-A820-484E-B6A5-C927DC0EDF17}">
      <dgm:prSet/>
      <dgm:spPr/>
      <dgm:t>
        <a:bodyPr/>
        <a:lstStyle/>
        <a:p>
          <a:endParaRPr lang="en-US"/>
        </a:p>
      </dgm:t>
    </dgm:pt>
    <dgm:pt modelId="{DE3EEA50-F21B-4041-92CA-4EF65C25375C}">
      <dgm:prSet phldrT="[Text]"/>
      <dgm:spPr/>
      <dgm:t>
        <a:bodyPr/>
        <a:lstStyle/>
        <a:p>
          <a:r>
            <a:rPr lang="en-US" dirty="0" smtClean="0"/>
            <a:t>4. Gather Credible Evidence</a:t>
          </a:r>
          <a:endParaRPr lang="en-US" dirty="0"/>
        </a:p>
      </dgm:t>
    </dgm:pt>
    <dgm:pt modelId="{A542DBA6-A213-6E48-9F1F-F9F64C5B557F}" type="parTrans" cxnId="{CB8C0587-8E76-BD4B-BF83-7ECCFB92B12B}">
      <dgm:prSet/>
      <dgm:spPr/>
      <dgm:t>
        <a:bodyPr/>
        <a:lstStyle/>
        <a:p>
          <a:endParaRPr lang="en-US"/>
        </a:p>
      </dgm:t>
    </dgm:pt>
    <dgm:pt modelId="{AF06CEEE-7053-1646-A9E0-93A9AF29C417}" type="sibTrans" cxnId="{CB8C0587-8E76-BD4B-BF83-7ECCFB92B12B}">
      <dgm:prSet/>
      <dgm:spPr/>
      <dgm:t>
        <a:bodyPr/>
        <a:lstStyle/>
        <a:p>
          <a:endParaRPr lang="en-US"/>
        </a:p>
      </dgm:t>
    </dgm:pt>
    <dgm:pt modelId="{25BAD1DC-5F90-9B47-92B2-B4A84C45FAC8}">
      <dgm:prSet phldrT="[Text]"/>
      <dgm:spPr/>
      <dgm:t>
        <a:bodyPr/>
        <a:lstStyle/>
        <a:p>
          <a:r>
            <a:rPr lang="en-US" dirty="0" smtClean="0"/>
            <a:t>5. Justify Conclusions</a:t>
          </a:r>
          <a:endParaRPr lang="en-US" dirty="0"/>
        </a:p>
      </dgm:t>
    </dgm:pt>
    <dgm:pt modelId="{3B645B7F-7FEB-094D-A161-546C6761B5C5}" type="parTrans" cxnId="{D636CCDB-CC3F-3C4A-A091-EAB47154F88C}">
      <dgm:prSet/>
      <dgm:spPr/>
      <dgm:t>
        <a:bodyPr/>
        <a:lstStyle/>
        <a:p>
          <a:endParaRPr lang="en-US"/>
        </a:p>
      </dgm:t>
    </dgm:pt>
    <dgm:pt modelId="{40C8A686-4DFF-1944-89A2-A241B68E83BE}" type="sibTrans" cxnId="{D636CCDB-CC3F-3C4A-A091-EAB47154F88C}">
      <dgm:prSet/>
      <dgm:spPr/>
      <dgm:t>
        <a:bodyPr/>
        <a:lstStyle/>
        <a:p>
          <a:endParaRPr lang="en-US"/>
        </a:p>
      </dgm:t>
    </dgm:pt>
    <dgm:pt modelId="{58182EFF-7A84-FB41-87F3-A2B4C7203CF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6. Ensure Use and Share Lessons Learned</a:t>
          </a:r>
          <a:endParaRPr lang="en-US" dirty="0"/>
        </a:p>
      </dgm:t>
    </dgm:pt>
    <dgm:pt modelId="{7F83A5E3-7BB2-474B-BA84-835FC7DAD2FA}" type="parTrans" cxnId="{3FC6B612-9FB2-5B47-AEB5-5EF5BEB68714}">
      <dgm:prSet/>
      <dgm:spPr/>
      <dgm:t>
        <a:bodyPr/>
        <a:lstStyle/>
        <a:p>
          <a:endParaRPr lang="en-US"/>
        </a:p>
      </dgm:t>
    </dgm:pt>
    <dgm:pt modelId="{02ACEBC7-066E-0441-A306-16E712D95E9C}" type="sibTrans" cxnId="{3FC6B612-9FB2-5B47-AEB5-5EF5BEB68714}">
      <dgm:prSet/>
      <dgm:spPr/>
      <dgm:t>
        <a:bodyPr/>
        <a:lstStyle/>
        <a:p>
          <a:endParaRPr lang="en-US"/>
        </a:p>
      </dgm:t>
    </dgm:pt>
    <dgm:pt modelId="{D1D10BD5-342D-C54B-8CB4-E0E5C0D1B5B7}" type="pres">
      <dgm:prSet presAssocID="{CCF9AE79-D388-F841-8C65-89535B0899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AEF945-7177-C34E-852C-2424EB4B4B76}" type="pres">
      <dgm:prSet presAssocID="{CCF9AE79-D388-F841-8C65-89535B0899B7}" presName="cycle" presStyleCnt="0"/>
      <dgm:spPr/>
    </dgm:pt>
    <dgm:pt modelId="{C6A81E2E-DE35-CC4C-A24C-D5A7D1B939FB}" type="pres">
      <dgm:prSet presAssocID="{8181F39C-5371-2D48-8DF6-91766F781744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E014C-CDCF-4E4B-ACE9-AD27E08EE8B5}" type="pres">
      <dgm:prSet presAssocID="{9D250805-1202-FE43-9E39-4CC3001D66D6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8C2841F-8C72-5B4F-87BF-7CDE31224EF6}" type="pres">
      <dgm:prSet presAssocID="{3E9D37F6-E4C0-7C40-AF65-F33A1C499B34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074B3-CD15-6646-B0BE-5F21EC1A3881}" type="pres">
      <dgm:prSet presAssocID="{E8ADDDCE-CFAD-004E-963D-017038B8D727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468E3-FD8D-3F44-BD04-754F4161B9A2}" type="pres">
      <dgm:prSet presAssocID="{DE3EEA50-F21B-4041-92CA-4EF65C25375C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71CF9-0411-084E-AE41-6589CF7FB485}" type="pres">
      <dgm:prSet presAssocID="{25BAD1DC-5F90-9B47-92B2-B4A84C45FAC8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F62C6-F90C-A841-9E17-8BA4E9AEFE71}" type="pres">
      <dgm:prSet presAssocID="{58182EFF-7A84-FB41-87F3-A2B4C7203CF0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936840-077F-AD42-AE7E-7E9126A5E44C}" type="presOf" srcId="{58182EFF-7A84-FB41-87F3-A2B4C7203CF0}" destId="{1A4F62C6-F90C-A841-9E17-8BA4E9AEFE71}" srcOrd="0" destOrd="0" presId="urn:microsoft.com/office/officeart/2005/8/layout/cycle3"/>
    <dgm:cxn modelId="{659DBD87-7BFA-CD43-AA41-27AE544F5634}" type="presOf" srcId="{25BAD1DC-5F90-9B47-92B2-B4A84C45FAC8}" destId="{45671CF9-0411-084E-AE41-6589CF7FB485}" srcOrd="0" destOrd="0" presId="urn:microsoft.com/office/officeart/2005/8/layout/cycle3"/>
    <dgm:cxn modelId="{CB8C0587-8E76-BD4B-BF83-7ECCFB92B12B}" srcId="{CCF9AE79-D388-F841-8C65-89535B0899B7}" destId="{DE3EEA50-F21B-4041-92CA-4EF65C25375C}" srcOrd="3" destOrd="0" parTransId="{A542DBA6-A213-6E48-9F1F-F9F64C5B557F}" sibTransId="{AF06CEEE-7053-1646-A9E0-93A9AF29C417}"/>
    <dgm:cxn modelId="{81472D48-FAEF-2746-B263-6EA9379C7387}" type="presOf" srcId="{3E9D37F6-E4C0-7C40-AF65-F33A1C499B34}" destId="{78C2841F-8C72-5B4F-87BF-7CDE31224EF6}" srcOrd="0" destOrd="0" presId="urn:microsoft.com/office/officeart/2005/8/layout/cycle3"/>
    <dgm:cxn modelId="{B230338B-9DE7-4C44-B0C0-107D3634BC17}" srcId="{CCF9AE79-D388-F841-8C65-89535B0899B7}" destId="{3E9D37F6-E4C0-7C40-AF65-F33A1C499B34}" srcOrd="1" destOrd="0" parTransId="{65E2D03F-68E7-A748-AE25-ABAED7174F59}" sibTransId="{EB0AF3BD-B938-1647-A2F8-6C2BBA9D3D83}"/>
    <dgm:cxn modelId="{45552881-A820-484E-B6A5-C927DC0EDF17}" srcId="{CCF9AE79-D388-F841-8C65-89535B0899B7}" destId="{E8ADDDCE-CFAD-004E-963D-017038B8D727}" srcOrd="2" destOrd="0" parTransId="{8607B8BC-C71B-2440-AD1F-6C860C26096A}" sibTransId="{FDC7F8DC-77BE-434B-82C9-7025FA1CF5B8}"/>
    <dgm:cxn modelId="{C2363F8E-CDEC-7F46-83EA-A31C13FDE223}" srcId="{CCF9AE79-D388-F841-8C65-89535B0899B7}" destId="{8181F39C-5371-2D48-8DF6-91766F781744}" srcOrd="0" destOrd="0" parTransId="{BD383CE8-21F0-0F44-A172-11EF59046FB8}" sibTransId="{9D250805-1202-FE43-9E39-4CC3001D66D6}"/>
    <dgm:cxn modelId="{D7C451DA-C869-3143-B505-164AC0F9F1C2}" type="presOf" srcId="{CCF9AE79-D388-F841-8C65-89535B0899B7}" destId="{D1D10BD5-342D-C54B-8CB4-E0E5C0D1B5B7}" srcOrd="0" destOrd="0" presId="urn:microsoft.com/office/officeart/2005/8/layout/cycle3"/>
    <dgm:cxn modelId="{ABA90221-1D15-4E4C-9870-E2D38C4639CC}" type="presOf" srcId="{DE3EEA50-F21B-4041-92CA-4EF65C25375C}" destId="{8C0468E3-FD8D-3F44-BD04-754F4161B9A2}" srcOrd="0" destOrd="0" presId="urn:microsoft.com/office/officeart/2005/8/layout/cycle3"/>
    <dgm:cxn modelId="{D8F54101-1629-4B4C-82BF-E5190978358D}" type="presOf" srcId="{9D250805-1202-FE43-9E39-4CC3001D66D6}" destId="{402E014C-CDCF-4E4B-ACE9-AD27E08EE8B5}" srcOrd="0" destOrd="0" presId="urn:microsoft.com/office/officeart/2005/8/layout/cycle3"/>
    <dgm:cxn modelId="{036439C3-F84F-E243-9B13-09ABD81CD50C}" type="presOf" srcId="{8181F39C-5371-2D48-8DF6-91766F781744}" destId="{C6A81E2E-DE35-CC4C-A24C-D5A7D1B939FB}" srcOrd="0" destOrd="0" presId="urn:microsoft.com/office/officeart/2005/8/layout/cycle3"/>
    <dgm:cxn modelId="{3FC6B612-9FB2-5B47-AEB5-5EF5BEB68714}" srcId="{CCF9AE79-D388-F841-8C65-89535B0899B7}" destId="{58182EFF-7A84-FB41-87F3-A2B4C7203CF0}" srcOrd="5" destOrd="0" parTransId="{7F83A5E3-7BB2-474B-BA84-835FC7DAD2FA}" sibTransId="{02ACEBC7-066E-0441-A306-16E712D95E9C}"/>
    <dgm:cxn modelId="{3DDB370B-A18C-564D-A502-74949C1CD6CF}" type="presOf" srcId="{E8ADDDCE-CFAD-004E-963D-017038B8D727}" destId="{E40074B3-CD15-6646-B0BE-5F21EC1A3881}" srcOrd="0" destOrd="0" presId="urn:microsoft.com/office/officeart/2005/8/layout/cycle3"/>
    <dgm:cxn modelId="{D636CCDB-CC3F-3C4A-A091-EAB47154F88C}" srcId="{CCF9AE79-D388-F841-8C65-89535B0899B7}" destId="{25BAD1DC-5F90-9B47-92B2-B4A84C45FAC8}" srcOrd="4" destOrd="0" parTransId="{3B645B7F-7FEB-094D-A161-546C6761B5C5}" sibTransId="{40C8A686-4DFF-1944-89A2-A241B68E83BE}"/>
    <dgm:cxn modelId="{33DA1542-DE3A-844A-B57D-01AD38FAC084}" type="presParOf" srcId="{D1D10BD5-342D-C54B-8CB4-E0E5C0D1B5B7}" destId="{08AEF945-7177-C34E-852C-2424EB4B4B76}" srcOrd="0" destOrd="0" presId="urn:microsoft.com/office/officeart/2005/8/layout/cycle3"/>
    <dgm:cxn modelId="{820CA0D1-8259-1940-969E-81B34395A728}" type="presParOf" srcId="{08AEF945-7177-C34E-852C-2424EB4B4B76}" destId="{C6A81E2E-DE35-CC4C-A24C-D5A7D1B939FB}" srcOrd="0" destOrd="0" presId="urn:microsoft.com/office/officeart/2005/8/layout/cycle3"/>
    <dgm:cxn modelId="{6A97C7F7-7FEA-B74C-A2B0-900F193E75F9}" type="presParOf" srcId="{08AEF945-7177-C34E-852C-2424EB4B4B76}" destId="{402E014C-CDCF-4E4B-ACE9-AD27E08EE8B5}" srcOrd="1" destOrd="0" presId="urn:microsoft.com/office/officeart/2005/8/layout/cycle3"/>
    <dgm:cxn modelId="{7EEB2B4B-5399-6242-992C-D929B0BD0D64}" type="presParOf" srcId="{08AEF945-7177-C34E-852C-2424EB4B4B76}" destId="{78C2841F-8C72-5B4F-87BF-7CDE31224EF6}" srcOrd="2" destOrd="0" presId="urn:microsoft.com/office/officeart/2005/8/layout/cycle3"/>
    <dgm:cxn modelId="{A07F5305-9C99-ED43-B2DA-4D9FE0276546}" type="presParOf" srcId="{08AEF945-7177-C34E-852C-2424EB4B4B76}" destId="{E40074B3-CD15-6646-B0BE-5F21EC1A3881}" srcOrd="3" destOrd="0" presId="urn:microsoft.com/office/officeart/2005/8/layout/cycle3"/>
    <dgm:cxn modelId="{8C7C4AA1-BDDF-364C-A392-120C7881D08C}" type="presParOf" srcId="{08AEF945-7177-C34E-852C-2424EB4B4B76}" destId="{8C0468E3-FD8D-3F44-BD04-754F4161B9A2}" srcOrd="4" destOrd="0" presId="urn:microsoft.com/office/officeart/2005/8/layout/cycle3"/>
    <dgm:cxn modelId="{FECEB4AF-CB53-EA4C-A7ED-5ACE54EB60C1}" type="presParOf" srcId="{08AEF945-7177-C34E-852C-2424EB4B4B76}" destId="{45671CF9-0411-084E-AE41-6589CF7FB485}" srcOrd="5" destOrd="0" presId="urn:microsoft.com/office/officeart/2005/8/layout/cycle3"/>
    <dgm:cxn modelId="{D0DC393C-F1C1-684A-9D9E-BCDC82713315}" type="presParOf" srcId="{08AEF945-7177-C34E-852C-2424EB4B4B76}" destId="{1A4F62C6-F90C-A841-9E17-8BA4E9AEFE7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F9AE79-D388-F841-8C65-89535B0899B7}" type="doc">
      <dgm:prSet loTypeId="urn:microsoft.com/office/officeart/2005/8/layout/cycle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81F39C-5371-2D48-8DF6-91766F781744}">
      <dgm:prSet phldrT="[Text]"/>
      <dgm:spPr/>
      <dgm:t>
        <a:bodyPr/>
        <a:lstStyle/>
        <a:p>
          <a:r>
            <a:rPr lang="en-US" dirty="0" smtClean="0"/>
            <a:t>1. Engage Stakeholders</a:t>
          </a:r>
          <a:endParaRPr lang="en-US" dirty="0"/>
        </a:p>
      </dgm:t>
    </dgm:pt>
    <dgm:pt modelId="{BD383CE8-21F0-0F44-A172-11EF59046FB8}" type="parTrans" cxnId="{C2363F8E-CDEC-7F46-83EA-A31C13FDE223}">
      <dgm:prSet/>
      <dgm:spPr/>
      <dgm:t>
        <a:bodyPr/>
        <a:lstStyle/>
        <a:p>
          <a:endParaRPr lang="en-US"/>
        </a:p>
      </dgm:t>
    </dgm:pt>
    <dgm:pt modelId="{9D250805-1202-FE43-9E39-4CC3001D66D6}" type="sibTrans" cxnId="{C2363F8E-CDEC-7F46-83EA-A31C13FDE223}">
      <dgm:prSet/>
      <dgm:spPr/>
      <dgm:t>
        <a:bodyPr/>
        <a:lstStyle/>
        <a:p>
          <a:endParaRPr lang="en-US"/>
        </a:p>
      </dgm:t>
    </dgm:pt>
    <dgm:pt modelId="{3E9D37F6-E4C0-7C40-AF65-F33A1C499B34}">
      <dgm:prSet phldrT="[Text]"/>
      <dgm:spPr/>
      <dgm:t>
        <a:bodyPr/>
        <a:lstStyle/>
        <a:p>
          <a:r>
            <a:rPr lang="en-US" dirty="0" smtClean="0"/>
            <a:t>2. Describe the Program</a:t>
          </a:r>
          <a:endParaRPr lang="en-US" dirty="0"/>
        </a:p>
      </dgm:t>
    </dgm:pt>
    <dgm:pt modelId="{65E2D03F-68E7-A748-AE25-ABAED7174F59}" type="parTrans" cxnId="{B230338B-9DE7-4C44-B0C0-107D3634BC17}">
      <dgm:prSet/>
      <dgm:spPr/>
      <dgm:t>
        <a:bodyPr/>
        <a:lstStyle/>
        <a:p>
          <a:endParaRPr lang="en-US"/>
        </a:p>
      </dgm:t>
    </dgm:pt>
    <dgm:pt modelId="{EB0AF3BD-B938-1647-A2F8-6C2BBA9D3D83}" type="sibTrans" cxnId="{B230338B-9DE7-4C44-B0C0-107D3634BC17}">
      <dgm:prSet/>
      <dgm:spPr/>
      <dgm:t>
        <a:bodyPr/>
        <a:lstStyle/>
        <a:p>
          <a:endParaRPr lang="en-US"/>
        </a:p>
      </dgm:t>
    </dgm:pt>
    <dgm:pt modelId="{E8ADDDCE-CFAD-004E-963D-017038B8D727}">
      <dgm:prSet phldrT="[Text]"/>
      <dgm:spPr/>
      <dgm:t>
        <a:bodyPr/>
        <a:lstStyle/>
        <a:p>
          <a:r>
            <a:rPr lang="en-US" dirty="0" smtClean="0"/>
            <a:t>3. Focus Evaluation Design</a:t>
          </a:r>
          <a:endParaRPr lang="en-US" dirty="0"/>
        </a:p>
      </dgm:t>
    </dgm:pt>
    <dgm:pt modelId="{8607B8BC-C71B-2440-AD1F-6C860C26096A}" type="parTrans" cxnId="{45552881-A820-484E-B6A5-C927DC0EDF17}">
      <dgm:prSet/>
      <dgm:spPr/>
      <dgm:t>
        <a:bodyPr/>
        <a:lstStyle/>
        <a:p>
          <a:endParaRPr lang="en-US"/>
        </a:p>
      </dgm:t>
    </dgm:pt>
    <dgm:pt modelId="{FDC7F8DC-77BE-434B-82C9-7025FA1CF5B8}" type="sibTrans" cxnId="{45552881-A820-484E-B6A5-C927DC0EDF17}">
      <dgm:prSet/>
      <dgm:spPr/>
      <dgm:t>
        <a:bodyPr/>
        <a:lstStyle/>
        <a:p>
          <a:endParaRPr lang="en-US"/>
        </a:p>
      </dgm:t>
    </dgm:pt>
    <dgm:pt modelId="{DE3EEA50-F21B-4041-92CA-4EF65C25375C}">
      <dgm:prSet phldrT="[Text]"/>
      <dgm:spPr/>
      <dgm:t>
        <a:bodyPr/>
        <a:lstStyle/>
        <a:p>
          <a:r>
            <a:rPr lang="en-US" dirty="0" smtClean="0"/>
            <a:t>4. Gather Credible Evidence</a:t>
          </a:r>
          <a:endParaRPr lang="en-US" dirty="0"/>
        </a:p>
      </dgm:t>
    </dgm:pt>
    <dgm:pt modelId="{A542DBA6-A213-6E48-9F1F-F9F64C5B557F}" type="parTrans" cxnId="{CB8C0587-8E76-BD4B-BF83-7ECCFB92B12B}">
      <dgm:prSet/>
      <dgm:spPr/>
      <dgm:t>
        <a:bodyPr/>
        <a:lstStyle/>
        <a:p>
          <a:endParaRPr lang="en-US"/>
        </a:p>
      </dgm:t>
    </dgm:pt>
    <dgm:pt modelId="{AF06CEEE-7053-1646-A9E0-93A9AF29C417}" type="sibTrans" cxnId="{CB8C0587-8E76-BD4B-BF83-7ECCFB92B12B}">
      <dgm:prSet/>
      <dgm:spPr/>
      <dgm:t>
        <a:bodyPr/>
        <a:lstStyle/>
        <a:p>
          <a:endParaRPr lang="en-US"/>
        </a:p>
      </dgm:t>
    </dgm:pt>
    <dgm:pt modelId="{25BAD1DC-5F90-9B47-92B2-B4A84C45FAC8}">
      <dgm:prSet phldrT="[Text]"/>
      <dgm:spPr/>
      <dgm:t>
        <a:bodyPr/>
        <a:lstStyle/>
        <a:p>
          <a:r>
            <a:rPr lang="en-US" dirty="0" smtClean="0"/>
            <a:t>5. Justify Conclusions</a:t>
          </a:r>
          <a:endParaRPr lang="en-US" dirty="0"/>
        </a:p>
      </dgm:t>
    </dgm:pt>
    <dgm:pt modelId="{3B645B7F-7FEB-094D-A161-546C6761B5C5}" type="parTrans" cxnId="{D636CCDB-CC3F-3C4A-A091-EAB47154F88C}">
      <dgm:prSet/>
      <dgm:spPr/>
      <dgm:t>
        <a:bodyPr/>
        <a:lstStyle/>
        <a:p>
          <a:endParaRPr lang="en-US"/>
        </a:p>
      </dgm:t>
    </dgm:pt>
    <dgm:pt modelId="{40C8A686-4DFF-1944-89A2-A241B68E83BE}" type="sibTrans" cxnId="{D636CCDB-CC3F-3C4A-A091-EAB47154F88C}">
      <dgm:prSet/>
      <dgm:spPr/>
      <dgm:t>
        <a:bodyPr/>
        <a:lstStyle/>
        <a:p>
          <a:endParaRPr lang="en-US"/>
        </a:p>
      </dgm:t>
    </dgm:pt>
    <dgm:pt modelId="{58182EFF-7A84-FB41-87F3-A2B4C7203CF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6. Ensure Use and Share Lessons Learned</a:t>
          </a:r>
          <a:endParaRPr lang="en-US" dirty="0"/>
        </a:p>
      </dgm:t>
    </dgm:pt>
    <dgm:pt modelId="{7F83A5E3-7BB2-474B-BA84-835FC7DAD2FA}" type="parTrans" cxnId="{3FC6B612-9FB2-5B47-AEB5-5EF5BEB68714}">
      <dgm:prSet/>
      <dgm:spPr/>
      <dgm:t>
        <a:bodyPr/>
        <a:lstStyle/>
        <a:p>
          <a:endParaRPr lang="en-US"/>
        </a:p>
      </dgm:t>
    </dgm:pt>
    <dgm:pt modelId="{02ACEBC7-066E-0441-A306-16E712D95E9C}" type="sibTrans" cxnId="{3FC6B612-9FB2-5B47-AEB5-5EF5BEB68714}">
      <dgm:prSet/>
      <dgm:spPr/>
      <dgm:t>
        <a:bodyPr/>
        <a:lstStyle/>
        <a:p>
          <a:endParaRPr lang="en-US"/>
        </a:p>
      </dgm:t>
    </dgm:pt>
    <dgm:pt modelId="{D1D10BD5-342D-C54B-8CB4-E0E5C0D1B5B7}" type="pres">
      <dgm:prSet presAssocID="{CCF9AE79-D388-F841-8C65-89535B0899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AEF945-7177-C34E-852C-2424EB4B4B76}" type="pres">
      <dgm:prSet presAssocID="{CCF9AE79-D388-F841-8C65-89535B0899B7}" presName="cycle" presStyleCnt="0"/>
      <dgm:spPr/>
    </dgm:pt>
    <dgm:pt modelId="{C6A81E2E-DE35-CC4C-A24C-D5A7D1B939FB}" type="pres">
      <dgm:prSet presAssocID="{8181F39C-5371-2D48-8DF6-91766F781744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E014C-CDCF-4E4B-ACE9-AD27E08EE8B5}" type="pres">
      <dgm:prSet presAssocID="{9D250805-1202-FE43-9E39-4CC3001D66D6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8C2841F-8C72-5B4F-87BF-7CDE31224EF6}" type="pres">
      <dgm:prSet presAssocID="{3E9D37F6-E4C0-7C40-AF65-F33A1C499B34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074B3-CD15-6646-B0BE-5F21EC1A3881}" type="pres">
      <dgm:prSet presAssocID="{E8ADDDCE-CFAD-004E-963D-017038B8D727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468E3-FD8D-3F44-BD04-754F4161B9A2}" type="pres">
      <dgm:prSet presAssocID="{DE3EEA50-F21B-4041-92CA-4EF65C25375C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71CF9-0411-084E-AE41-6589CF7FB485}" type="pres">
      <dgm:prSet presAssocID="{25BAD1DC-5F90-9B47-92B2-B4A84C45FAC8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F62C6-F90C-A841-9E17-8BA4E9AEFE71}" type="pres">
      <dgm:prSet presAssocID="{58182EFF-7A84-FB41-87F3-A2B4C7203CF0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D064E4-13BE-4743-A67F-71D1FE1D5BA4}" type="presOf" srcId="{25BAD1DC-5F90-9B47-92B2-B4A84C45FAC8}" destId="{45671CF9-0411-084E-AE41-6589CF7FB485}" srcOrd="0" destOrd="0" presId="urn:microsoft.com/office/officeart/2005/8/layout/cycle3"/>
    <dgm:cxn modelId="{B230338B-9DE7-4C44-B0C0-107D3634BC17}" srcId="{CCF9AE79-D388-F841-8C65-89535B0899B7}" destId="{3E9D37F6-E4C0-7C40-AF65-F33A1C499B34}" srcOrd="1" destOrd="0" parTransId="{65E2D03F-68E7-A748-AE25-ABAED7174F59}" sibTransId="{EB0AF3BD-B938-1647-A2F8-6C2BBA9D3D83}"/>
    <dgm:cxn modelId="{2CF65837-87F4-8947-808C-858E8978F676}" type="presOf" srcId="{3E9D37F6-E4C0-7C40-AF65-F33A1C499B34}" destId="{78C2841F-8C72-5B4F-87BF-7CDE31224EF6}" srcOrd="0" destOrd="0" presId="urn:microsoft.com/office/officeart/2005/8/layout/cycle3"/>
    <dgm:cxn modelId="{2FCC3A1B-9B27-9147-946A-AE73CF1B9448}" type="presOf" srcId="{DE3EEA50-F21B-4041-92CA-4EF65C25375C}" destId="{8C0468E3-FD8D-3F44-BD04-754F4161B9A2}" srcOrd="0" destOrd="0" presId="urn:microsoft.com/office/officeart/2005/8/layout/cycle3"/>
    <dgm:cxn modelId="{76AC591A-44EC-D44C-8AFE-B8B994864961}" type="presOf" srcId="{9D250805-1202-FE43-9E39-4CC3001D66D6}" destId="{402E014C-CDCF-4E4B-ACE9-AD27E08EE8B5}" srcOrd="0" destOrd="0" presId="urn:microsoft.com/office/officeart/2005/8/layout/cycle3"/>
    <dgm:cxn modelId="{F274E0CA-145C-F14A-A75E-C0C443136E34}" type="presOf" srcId="{E8ADDDCE-CFAD-004E-963D-017038B8D727}" destId="{E40074B3-CD15-6646-B0BE-5F21EC1A3881}" srcOrd="0" destOrd="0" presId="urn:microsoft.com/office/officeart/2005/8/layout/cycle3"/>
    <dgm:cxn modelId="{3FC6B612-9FB2-5B47-AEB5-5EF5BEB68714}" srcId="{CCF9AE79-D388-F841-8C65-89535B0899B7}" destId="{58182EFF-7A84-FB41-87F3-A2B4C7203CF0}" srcOrd="5" destOrd="0" parTransId="{7F83A5E3-7BB2-474B-BA84-835FC7DAD2FA}" sibTransId="{02ACEBC7-066E-0441-A306-16E712D95E9C}"/>
    <dgm:cxn modelId="{803EDE1B-2A42-C548-95A1-FA91F8CE4208}" type="presOf" srcId="{58182EFF-7A84-FB41-87F3-A2B4C7203CF0}" destId="{1A4F62C6-F90C-A841-9E17-8BA4E9AEFE71}" srcOrd="0" destOrd="0" presId="urn:microsoft.com/office/officeart/2005/8/layout/cycle3"/>
    <dgm:cxn modelId="{C2363F8E-CDEC-7F46-83EA-A31C13FDE223}" srcId="{CCF9AE79-D388-F841-8C65-89535B0899B7}" destId="{8181F39C-5371-2D48-8DF6-91766F781744}" srcOrd="0" destOrd="0" parTransId="{BD383CE8-21F0-0F44-A172-11EF59046FB8}" sibTransId="{9D250805-1202-FE43-9E39-4CC3001D66D6}"/>
    <dgm:cxn modelId="{2487A66E-4D61-D54F-8AF6-15229B198E0E}" type="presOf" srcId="{8181F39C-5371-2D48-8DF6-91766F781744}" destId="{C6A81E2E-DE35-CC4C-A24C-D5A7D1B939FB}" srcOrd="0" destOrd="0" presId="urn:microsoft.com/office/officeart/2005/8/layout/cycle3"/>
    <dgm:cxn modelId="{45552881-A820-484E-B6A5-C927DC0EDF17}" srcId="{CCF9AE79-D388-F841-8C65-89535B0899B7}" destId="{E8ADDDCE-CFAD-004E-963D-017038B8D727}" srcOrd="2" destOrd="0" parTransId="{8607B8BC-C71B-2440-AD1F-6C860C26096A}" sibTransId="{FDC7F8DC-77BE-434B-82C9-7025FA1CF5B8}"/>
    <dgm:cxn modelId="{CB8C0587-8E76-BD4B-BF83-7ECCFB92B12B}" srcId="{CCF9AE79-D388-F841-8C65-89535B0899B7}" destId="{DE3EEA50-F21B-4041-92CA-4EF65C25375C}" srcOrd="3" destOrd="0" parTransId="{A542DBA6-A213-6E48-9F1F-F9F64C5B557F}" sibTransId="{AF06CEEE-7053-1646-A9E0-93A9AF29C417}"/>
    <dgm:cxn modelId="{D636CCDB-CC3F-3C4A-A091-EAB47154F88C}" srcId="{CCF9AE79-D388-F841-8C65-89535B0899B7}" destId="{25BAD1DC-5F90-9B47-92B2-B4A84C45FAC8}" srcOrd="4" destOrd="0" parTransId="{3B645B7F-7FEB-094D-A161-546C6761B5C5}" sibTransId="{40C8A686-4DFF-1944-89A2-A241B68E83BE}"/>
    <dgm:cxn modelId="{70D20837-84C4-B245-A462-7C4797557DCF}" type="presOf" srcId="{CCF9AE79-D388-F841-8C65-89535B0899B7}" destId="{D1D10BD5-342D-C54B-8CB4-E0E5C0D1B5B7}" srcOrd="0" destOrd="0" presId="urn:microsoft.com/office/officeart/2005/8/layout/cycle3"/>
    <dgm:cxn modelId="{14583B27-42B3-C14E-B399-55913F030518}" type="presParOf" srcId="{D1D10BD5-342D-C54B-8CB4-E0E5C0D1B5B7}" destId="{08AEF945-7177-C34E-852C-2424EB4B4B76}" srcOrd="0" destOrd="0" presId="urn:microsoft.com/office/officeart/2005/8/layout/cycle3"/>
    <dgm:cxn modelId="{9E106197-A686-8B4B-8D96-DF921F1FBF27}" type="presParOf" srcId="{08AEF945-7177-C34E-852C-2424EB4B4B76}" destId="{C6A81E2E-DE35-CC4C-A24C-D5A7D1B939FB}" srcOrd="0" destOrd="0" presId="urn:microsoft.com/office/officeart/2005/8/layout/cycle3"/>
    <dgm:cxn modelId="{6D5BE17D-C242-834C-8434-0AB7286799D9}" type="presParOf" srcId="{08AEF945-7177-C34E-852C-2424EB4B4B76}" destId="{402E014C-CDCF-4E4B-ACE9-AD27E08EE8B5}" srcOrd="1" destOrd="0" presId="urn:microsoft.com/office/officeart/2005/8/layout/cycle3"/>
    <dgm:cxn modelId="{DE022974-B47F-114A-94A3-3C905851B14E}" type="presParOf" srcId="{08AEF945-7177-C34E-852C-2424EB4B4B76}" destId="{78C2841F-8C72-5B4F-87BF-7CDE31224EF6}" srcOrd="2" destOrd="0" presId="urn:microsoft.com/office/officeart/2005/8/layout/cycle3"/>
    <dgm:cxn modelId="{F684B08D-DC02-C44E-826D-4EF875336AE0}" type="presParOf" srcId="{08AEF945-7177-C34E-852C-2424EB4B4B76}" destId="{E40074B3-CD15-6646-B0BE-5F21EC1A3881}" srcOrd="3" destOrd="0" presId="urn:microsoft.com/office/officeart/2005/8/layout/cycle3"/>
    <dgm:cxn modelId="{B41453FB-BCC3-3649-9BAC-89DF03B8CB1C}" type="presParOf" srcId="{08AEF945-7177-C34E-852C-2424EB4B4B76}" destId="{8C0468E3-FD8D-3F44-BD04-754F4161B9A2}" srcOrd="4" destOrd="0" presId="urn:microsoft.com/office/officeart/2005/8/layout/cycle3"/>
    <dgm:cxn modelId="{04D264AF-036E-E049-AC3A-42070795B79C}" type="presParOf" srcId="{08AEF945-7177-C34E-852C-2424EB4B4B76}" destId="{45671CF9-0411-084E-AE41-6589CF7FB485}" srcOrd="5" destOrd="0" presId="urn:microsoft.com/office/officeart/2005/8/layout/cycle3"/>
    <dgm:cxn modelId="{6A1D1F25-3334-CF43-80B0-5993E932F10E}" type="presParOf" srcId="{08AEF945-7177-C34E-852C-2424EB4B4B76}" destId="{1A4F62C6-F90C-A841-9E17-8BA4E9AEFE7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F9AE79-D388-F841-8C65-89535B0899B7}" type="doc">
      <dgm:prSet loTypeId="urn:microsoft.com/office/officeart/2005/8/layout/cycle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81F39C-5371-2D48-8DF6-91766F781744}">
      <dgm:prSet phldrT="[Text]"/>
      <dgm:spPr/>
      <dgm:t>
        <a:bodyPr/>
        <a:lstStyle/>
        <a:p>
          <a:r>
            <a:rPr lang="en-US" dirty="0" smtClean="0"/>
            <a:t>1. Engage Stakeholders</a:t>
          </a:r>
          <a:endParaRPr lang="en-US" dirty="0"/>
        </a:p>
      </dgm:t>
    </dgm:pt>
    <dgm:pt modelId="{BD383CE8-21F0-0F44-A172-11EF59046FB8}" type="parTrans" cxnId="{C2363F8E-CDEC-7F46-83EA-A31C13FDE223}">
      <dgm:prSet/>
      <dgm:spPr/>
      <dgm:t>
        <a:bodyPr/>
        <a:lstStyle/>
        <a:p>
          <a:endParaRPr lang="en-US"/>
        </a:p>
      </dgm:t>
    </dgm:pt>
    <dgm:pt modelId="{9D250805-1202-FE43-9E39-4CC3001D66D6}" type="sibTrans" cxnId="{C2363F8E-CDEC-7F46-83EA-A31C13FDE223}">
      <dgm:prSet/>
      <dgm:spPr/>
      <dgm:t>
        <a:bodyPr/>
        <a:lstStyle/>
        <a:p>
          <a:endParaRPr lang="en-US"/>
        </a:p>
      </dgm:t>
    </dgm:pt>
    <dgm:pt modelId="{3E9D37F6-E4C0-7C40-AF65-F33A1C499B34}">
      <dgm:prSet phldrT="[Text]"/>
      <dgm:spPr/>
      <dgm:t>
        <a:bodyPr/>
        <a:lstStyle/>
        <a:p>
          <a:r>
            <a:rPr lang="en-US" dirty="0" smtClean="0"/>
            <a:t>2. Describe the Program</a:t>
          </a:r>
          <a:endParaRPr lang="en-US" dirty="0"/>
        </a:p>
      </dgm:t>
    </dgm:pt>
    <dgm:pt modelId="{65E2D03F-68E7-A748-AE25-ABAED7174F59}" type="parTrans" cxnId="{B230338B-9DE7-4C44-B0C0-107D3634BC17}">
      <dgm:prSet/>
      <dgm:spPr/>
      <dgm:t>
        <a:bodyPr/>
        <a:lstStyle/>
        <a:p>
          <a:endParaRPr lang="en-US"/>
        </a:p>
      </dgm:t>
    </dgm:pt>
    <dgm:pt modelId="{EB0AF3BD-B938-1647-A2F8-6C2BBA9D3D83}" type="sibTrans" cxnId="{B230338B-9DE7-4C44-B0C0-107D3634BC17}">
      <dgm:prSet/>
      <dgm:spPr/>
      <dgm:t>
        <a:bodyPr/>
        <a:lstStyle/>
        <a:p>
          <a:endParaRPr lang="en-US"/>
        </a:p>
      </dgm:t>
    </dgm:pt>
    <dgm:pt modelId="{E8ADDDCE-CFAD-004E-963D-017038B8D727}">
      <dgm:prSet phldrT="[Text]"/>
      <dgm:spPr/>
      <dgm:t>
        <a:bodyPr/>
        <a:lstStyle/>
        <a:p>
          <a:r>
            <a:rPr lang="en-US" dirty="0" smtClean="0"/>
            <a:t>3. Focus Evaluation Design</a:t>
          </a:r>
          <a:endParaRPr lang="en-US" dirty="0"/>
        </a:p>
      </dgm:t>
    </dgm:pt>
    <dgm:pt modelId="{8607B8BC-C71B-2440-AD1F-6C860C26096A}" type="parTrans" cxnId="{45552881-A820-484E-B6A5-C927DC0EDF17}">
      <dgm:prSet/>
      <dgm:spPr/>
      <dgm:t>
        <a:bodyPr/>
        <a:lstStyle/>
        <a:p>
          <a:endParaRPr lang="en-US"/>
        </a:p>
      </dgm:t>
    </dgm:pt>
    <dgm:pt modelId="{FDC7F8DC-77BE-434B-82C9-7025FA1CF5B8}" type="sibTrans" cxnId="{45552881-A820-484E-B6A5-C927DC0EDF17}">
      <dgm:prSet/>
      <dgm:spPr/>
      <dgm:t>
        <a:bodyPr/>
        <a:lstStyle/>
        <a:p>
          <a:endParaRPr lang="en-US"/>
        </a:p>
      </dgm:t>
    </dgm:pt>
    <dgm:pt modelId="{DE3EEA50-F21B-4041-92CA-4EF65C25375C}">
      <dgm:prSet phldrT="[Text]"/>
      <dgm:spPr/>
      <dgm:t>
        <a:bodyPr/>
        <a:lstStyle/>
        <a:p>
          <a:r>
            <a:rPr lang="en-US" dirty="0" smtClean="0"/>
            <a:t>4. Gather Credible Evidence</a:t>
          </a:r>
          <a:endParaRPr lang="en-US" dirty="0"/>
        </a:p>
      </dgm:t>
    </dgm:pt>
    <dgm:pt modelId="{A542DBA6-A213-6E48-9F1F-F9F64C5B557F}" type="parTrans" cxnId="{CB8C0587-8E76-BD4B-BF83-7ECCFB92B12B}">
      <dgm:prSet/>
      <dgm:spPr/>
      <dgm:t>
        <a:bodyPr/>
        <a:lstStyle/>
        <a:p>
          <a:endParaRPr lang="en-US"/>
        </a:p>
      </dgm:t>
    </dgm:pt>
    <dgm:pt modelId="{AF06CEEE-7053-1646-A9E0-93A9AF29C417}" type="sibTrans" cxnId="{CB8C0587-8E76-BD4B-BF83-7ECCFB92B12B}">
      <dgm:prSet/>
      <dgm:spPr/>
      <dgm:t>
        <a:bodyPr/>
        <a:lstStyle/>
        <a:p>
          <a:endParaRPr lang="en-US"/>
        </a:p>
      </dgm:t>
    </dgm:pt>
    <dgm:pt modelId="{25BAD1DC-5F90-9B47-92B2-B4A84C45FAC8}">
      <dgm:prSet phldrT="[Text]"/>
      <dgm:spPr/>
      <dgm:t>
        <a:bodyPr/>
        <a:lstStyle/>
        <a:p>
          <a:r>
            <a:rPr lang="en-US" dirty="0" smtClean="0"/>
            <a:t>5. Justify Conclusions</a:t>
          </a:r>
          <a:endParaRPr lang="en-US" dirty="0"/>
        </a:p>
      </dgm:t>
    </dgm:pt>
    <dgm:pt modelId="{3B645B7F-7FEB-094D-A161-546C6761B5C5}" type="parTrans" cxnId="{D636CCDB-CC3F-3C4A-A091-EAB47154F88C}">
      <dgm:prSet/>
      <dgm:spPr/>
      <dgm:t>
        <a:bodyPr/>
        <a:lstStyle/>
        <a:p>
          <a:endParaRPr lang="en-US"/>
        </a:p>
      </dgm:t>
    </dgm:pt>
    <dgm:pt modelId="{40C8A686-4DFF-1944-89A2-A241B68E83BE}" type="sibTrans" cxnId="{D636CCDB-CC3F-3C4A-A091-EAB47154F88C}">
      <dgm:prSet/>
      <dgm:spPr/>
      <dgm:t>
        <a:bodyPr/>
        <a:lstStyle/>
        <a:p>
          <a:endParaRPr lang="en-US"/>
        </a:p>
      </dgm:t>
    </dgm:pt>
    <dgm:pt modelId="{58182EFF-7A84-FB41-87F3-A2B4C7203CF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6. Ensure Use and Share Lessons Learned</a:t>
          </a:r>
          <a:endParaRPr lang="en-US" dirty="0"/>
        </a:p>
      </dgm:t>
    </dgm:pt>
    <dgm:pt modelId="{7F83A5E3-7BB2-474B-BA84-835FC7DAD2FA}" type="parTrans" cxnId="{3FC6B612-9FB2-5B47-AEB5-5EF5BEB68714}">
      <dgm:prSet/>
      <dgm:spPr/>
      <dgm:t>
        <a:bodyPr/>
        <a:lstStyle/>
        <a:p>
          <a:endParaRPr lang="en-US"/>
        </a:p>
      </dgm:t>
    </dgm:pt>
    <dgm:pt modelId="{02ACEBC7-066E-0441-A306-16E712D95E9C}" type="sibTrans" cxnId="{3FC6B612-9FB2-5B47-AEB5-5EF5BEB68714}">
      <dgm:prSet/>
      <dgm:spPr/>
      <dgm:t>
        <a:bodyPr/>
        <a:lstStyle/>
        <a:p>
          <a:endParaRPr lang="en-US"/>
        </a:p>
      </dgm:t>
    </dgm:pt>
    <dgm:pt modelId="{D1D10BD5-342D-C54B-8CB4-E0E5C0D1B5B7}" type="pres">
      <dgm:prSet presAssocID="{CCF9AE79-D388-F841-8C65-89535B0899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AEF945-7177-C34E-852C-2424EB4B4B76}" type="pres">
      <dgm:prSet presAssocID="{CCF9AE79-D388-F841-8C65-89535B0899B7}" presName="cycle" presStyleCnt="0"/>
      <dgm:spPr/>
    </dgm:pt>
    <dgm:pt modelId="{C6A81E2E-DE35-CC4C-A24C-D5A7D1B939FB}" type="pres">
      <dgm:prSet presAssocID="{8181F39C-5371-2D48-8DF6-91766F781744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E014C-CDCF-4E4B-ACE9-AD27E08EE8B5}" type="pres">
      <dgm:prSet presAssocID="{9D250805-1202-FE43-9E39-4CC3001D66D6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8C2841F-8C72-5B4F-87BF-7CDE31224EF6}" type="pres">
      <dgm:prSet presAssocID="{3E9D37F6-E4C0-7C40-AF65-F33A1C499B34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074B3-CD15-6646-B0BE-5F21EC1A3881}" type="pres">
      <dgm:prSet presAssocID="{E8ADDDCE-CFAD-004E-963D-017038B8D727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468E3-FD8D-3F44-BD04-754F4161B9A2}" type="pres">
      <dgm:prSet presAssocID="{DE3EEA50-F21B-4041-92CA-4EF65C25375C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71CF9-0411-084E-AE41-6589CF7FB485}" type="pres">
      <dgm:prSet presAssocID="{25BAD1DC-5F90-9B47-92B2-B4A84C45FAC8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F62C6-F90C-A841-9E17-8BA4E9AEFE71}" type="pres">
      <dgm:prSet presAssocID="{58182EFF-7A84-FB41-87F3-A2B4C7203CF0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8C0587-8E76-BD4B-BF83-7ECCFB92B12B}" srcId="{CCF9AE79-D388-F841-8C65-89535B0899B7}" destId="{DE3EEA50-F21B-4041-92CA-4EF65C25375C}" srcOrd="3" destOrd="0" parTransId="{A542DBA6-A213-6E48-9F1F-F9F64C5B557F}" sibTransId="{AF06CEEE-7053-1646-A9E0-93A9AF29C417}"/>
    <dgm:cxn modelId="{B230338B-9DE7-4C44-B0C0-107D3634BC17}" srcId="{CCF9AE79-D388-F841-8C65-89535B0899B7}" destId="{3E9D37F6-E4C0-7C40-AF65-F33A1C499B34}" srcOrd="1" destOrd="0" parTransId="{65E2D03F-68E7-A748-AE25-ABAED7174F59}" sibTransId="{EB0AF3BD-B938-1647-A2F8-6C2BBA9D3D83}"/>
    <dgm:cxn modelId="{45552881-A820-484E-B6A5-C927DC0EDF17}" srcId="{CCF9AE79-D388-F841-8C65-89535B0899B7}" destId="{E8ADDDCE-CFAD-004E-963D-017038B8D727}" srcOrd="2" destOrd="0" parTransId="{8607B8BC-C71B-2440-AD1F-6C860C26096A}" sibTransId="{FDC7F8DC-77BE-434B-82C9-7025FA1CF5B8}"/>
    <dgm:cxn modelId="{3A3C8092-B81C-A144-AEC3-00B448E66A3D}" type="presOf" srcId="{E8ADDDCE-CFAD-004E-963D-017038B8D727}" destId="{E40074B3-CD15-6646-B0BE-5F21EC1A3881}" srcOrd="0" destOrd="0" presId="urn:microsoft.com/office/officeart/2005/8/layout/cycle3"/>
    <dgm:cxn modelId="{C2363F8E-CDEC-7F46-83EA-A31C13FDE223}" srcId="{CCF9AE79-D388-F841-8C65-89535B0899B7}" destId="{8181F39C-5371-2D48-8DF6-91766F781744}" srcOrd="0" destOrd="0" parTransId="{BD383CE8-21F0-0F44-A172-11EF59046FB8}" sibTransId="{9D250805-1202-FE43-9E39-4CC3001D66D6}"/>
    <dgm:cxn modelId="{0307A9E0-7283-6D44-A0B2-9956AA0B5300}" type="presOf" srcId="{3E9D37F6-E4C0-7C40-AF65-F33A1C499B34}" destId="{78C2841F-8C72-5B4F-87BF-7CDE31224EF6}" srcOrd="0" destOrd="0" presId="urn:microsoft.com/office/officeart/2005/8/layout/cycle3"/>
    <dgm:cxn modelId="{22F2EBE0-0EFC-D14B-81B5-DF51AE10A489}" type="presOf" srcId="{9D250805-1202-FE43-9E39-4CC3001D66D6}" destId="{402E014C-CDCF-4E4B-ACE9-AD27E08EE8B5}" srcOrd="0" destOrd="0" presId="urn:microsoft.com/office/officeart/2005/8/layout/cycle3"/>
    <dgm:cxn modelId="{8ABDFA34-EB14-254D-904B-94E2969B5654}" type="presOf" srcId="{25BAD1DC-5F90-9B47-92B2-B4A84C45FAC8}" destId="{45671CF9-0411-084E-AE41-6589CF7FB485}" srcOrd="0" destOrd="0" presId="urn:microsoft.com/office/officeart/2005/8/layout/cycle3"/>
    <dgm:cxn modelId="{64E4F1B1-BB3B-C940-AB25-ABBDB39AE697}" type="presOf" srcId="{58182EFF-7A84-FB41-87F3-A2B4C7203CF0}" destId="{1A4F62C6-F90C-A841-9E17-8BA4E9AEFE71}" srcOrd="0" destOrd="0" presId="urn:microsoft.com/office/officeart/2005/8/layout/cycle3"/>
    <dgm:cxn modelId="{BAF449A9-4C09-F642-9FD9-845766E56633}" type="presOf" srcId="{CCF9AE79-D388-F841-8C65-89535B0899B7}" destId="{D1D10BD5-342D-C54B-8CB4-E0E5C0D1B5B7}" srcOrd="0" destOrd="0" presId="urn:microsoft.com/office/officeart/2005/8/layout/cycle3"/>
    <dgm:cxn modelId="{3FC6B612-9FB2-5B47-AEB5-5EF5BEB68714}" srcId="{CCF9AE79-D388-F841-8C65-89535B0899B7}" destId="{58182EFF-7A84-FB41-87F3-A2B4C7203CF0}" srcOrd="5" destOrd="0" parTransId="{7F83A5E3-7BB2-474B-BA84-835FC7DAD2FA}" sibTransId="{02ACEBC7-066E-0441-A306-16E712D95E9C}"/>
    <dgm:cxn modelId="{FA1B4C0C-E9BE-D64F-A872-90924A561649}" type="presOf" srcId="{DE3EEA50-F21B-4041-92CA-4EF65C25375C}" destId="{8C0468E3-FD8D-3F44-BD04-754F4161B9A2}" srcOrd="0" destOrd="0" presId="urn:microsoft.com/office/officeart/2005/8/layout/cycle3"/>
    <dgm:cxn modelId="{D636CCDB-CC3F-3C4A-A091-EAB47154F88C}" srcId="{CCF9AE79-D388-F841-8C65-89535B0899B7}" destId="{25BAD1DC-5F90-9B47-92B2-B4A84C45FAC8}" srcOrd="4" destOrd="0" parTransId="{3B645B7F-7FEB-094D-A161-546C6761B5C5}" sibTransId="{40C8A686-4DFF-1944-89A2-A241B68E83BE}"/>
    <dgm:cxn modelId="{F0D1DDBE-F71F-6E42-A9E6-02316E96BBCD}" type="presOf" srcId="{8181F39C-5371-2D48-8DF6-91766F781744}" destId="{C6A81E2E-DE35-CC4C-A24C-D5A7D1B939FB}" srcOrd="0" destOrd="0" presId="urn:microsoft.com/office/officeart/2005/8/layout/cycle3"/>
    <dgm:cxn modelId="{56E5D333-1F49-D94E-AD05-C063F03BB81D}" type="presParOf" srcId="{D1D10BD5-342D-C54B-8CB4-E0E5C0D1B5B7}" destId="{08AEF945-7177-C34E-852C-2424EB4B4B76}" srcOrd="0" destOrd="0" presId="urn:microsoft.com/office/officeart/2005/8/layout/cycle3"/>
    <dgm:cxn modelId="{79744561-C7D1-504C-A4AE-5DD787B671BD}" type="presParOf" srcId="{08AEF945-7177-C34E-852C-2424EB4B4B76}" destId="{C6A81E2E-DE35-CC4C-A24C-D5A7D1B939FB}" srcOrd="0" destOrd="0" presId="urn:microsoft.com/office/officeart/2005/8/layout/cycle3"/>
    <dgm:cxn modelId="{D02F2A26-08CC-844E-AB6E-713917AA69F6}" type="presParOf" srcId="{08AEF945-7177-C34E-852C-2424EB4B4B76}" destId="{402E014C-CDCF-4E4B-ACE9-AD27E08EE8B5}" srcOrd="1" destOrd="0" presId="urn:microsoft.com/office/officeart/2005/8/layout/cycle3"/>
    <dgm:cxn modelId="{5A8040C3-195D-104A-81BC-802F1D732A57}" type="presParOf" srcId="{08AEF945-7177-C34E-852C-2424EB4B4B76}" destId="{78C2841F-8C72-5B4F-87BF-7CDE31224EF6}" srcOrd="2" destOrd="0" presId="urn:microsoft.com/office/officeart/2005/8/layout/cycle3"/>
    <dgm:cxn modelId="{CA043D23-79D0-4F48-B680-44FD1ED94827}" type="presParOf" srcId="{08AEF945-7177-C34E-852C-2424EB4B4B76}" destId="{E40074B3-CD15-6646-B0BE-5F21EC1A3881}" srcOrd="3" destOrd="0" presId="urn:microsoft.com/office/officeart/2005/8/layout/cycle3"/>
    <dgm:cxn modelId="{992D574F-3870-CC49-A71E-65F4D7FF2FAE}" type="presParOf" srcId="{08AEF945-7177-C34E-852C-2424EB4B4B76}" destId="{8C0468E3-FD8D-3F44-BD04-754F4161B9A2}" srcOrd="4" destOrd="0" presId="urn:microsoft.com/office/officeart/2005/8/layout/cycle3"/>
    <dgm:cxn modelId="{B2E76F59-3634-CB45-9EA9-47A8FA976627}" type="presParOf" srcId="{08AEF945-7177-C34E-852C-2424EB4B4B76}" destId="{45671CF9-0411-084E-AE41-6589CF7FB485}" srcOrd="5" destOrd="0" presId="urn:microsoft.com/office/officeart/2005/8/layout/cycle3"/>
    <dgm:cxn modelId="{9EC9BFD9-B66B-F94C-BF46-2AF29D412B73}" type="presParOf" srcId="{08AEF945-7177-C34E-852C-2424EB4B4B76}" destId="{1A4F62C6-F90C-A841-9E17-8BA4E9AEFE7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E2E98-7566-4F42-867A-8A2A57600AF2}">
      <dsp:nvSpPr>
        <dsp:cNvPr id="0" name=""/>
        <dsp:cNvSpPr/>
      </dsp:nvSpPr>
      <dsp:spPr>
        <a:xfrm>
          <a:off x="4179" y="1532039"/>
          <a:ext cx="2432961" cy="973184"/>
        </a:xfrm>
        <a:prstGeom prst="chevron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Community Health Needs Assessment</a:t>
          </a:r>
          <a:endParaRPr lang="en-US" sz="1500" kern="1200" dirty="0"/>
        </a:p>
      </dsp:txBody>
      <dsp:txXfrm>
        <a:off x="490771" y="1532039"/>
        <a:ext cx="1459777" cy="973184"/>
      </dsp:txXfrm>
    </dsp:sp>
    <dsp:sp modelId="{1EA4699E-2B70-B744-94D7-27A160B4E387}">
      <dsp:nvSpPr>
        <dsp:cNvPr id="0" name=""/>
        <dsp:cNvSpPr/>
      </dsp:nvSpPr>
      <dsp:spPr>
        <a:xfrm>
          <a:off x="2193844" y="1532039"/>
          <a:ext cx="2432961" cy="973184"/>
        </a:xfrm>
        <a:prstGeom prst="chevron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Implementation / Program Planning</a:t>
          </a:r>
          <a:endParaRPr lang="en-US" sz="1500" kern="1200" dirty="0"/>
        </a:p>
      </dsp:txBody>
      <dsp:txXfrm>
        <a:off x="2680436" y="1532039"/>
        <a:ext cx="1459777" cy="973184"/>
      </dsp:txXfrm>
    </dsp:sp>
    <dsp:sp modelId="{C08BD766-42A8-224D-A9FE-D4D9365E38BE}">
      <dsp:nvSpPr>
        <dsp:cNvPr id="0" name=""/>
        <dsp:cNvSpPr/>
      </dsp:nvSpPr>
      <dsp:spPr>
        <a:xfrm>
          <a:off x="4383509" y="1532039"/>
          <a:ext cx="2432961" cy="973184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Implementation and Evaluation</a:t>
          </a:r>
          <a:endParaRPr lang="en-US" sz="1500" kern="1200" dirty="0"/>
        </a:p>
      </dsp:txBody>
      <dsp:txXfrm>
        <a:off x="4870101" y="1532039"/>
        <a:ext cx="1459777" cy="973184"/>
      </dsp:txXfrm>
    </dsp:sp>
    <dsp:sp modelId="{B2A82839-7FAE-A64D-9BB1-4059FA133C70}">
      <dsp:nvSpPr>
        <dsp:cNvPr id="0" name=""/>
        <dsp:cNvSpPr/>
      </dsp:nvSpPr>
      <dsp:spPr>
        <a:xfrm>
          <a:off x="6573175" y="1532039"/>
          <a:ext cx="2432961" cy="973184"/>
        </a:xfrm>
        <a:prstGeom prst="chevron">
          <a:avLst/>
        </a:prstGeom>
        <a:solidFill>
          <a:srgbClr val="C050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Community Health Needs Assessment </a:t>
          </a:r>
          <a:endParaRPr lang="en-US" sz="1500" kern="1200" dirty="0"/>
        </a:p>
      </dsp:txBody>
      <dsp:txXfrm>
        <a:off x="7059767" y="1532039"/>
        <a:ext cx="1459777" cy="9731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E014C-CDCF-4E4B-ACE9-AD27E08EE8B5}">
      <dsp:nvSpPr>
        <dsp:cNvPr id="0" name=""/>
        <dsp:cNvSpPr/>
      </dsp:nvSpPr>
      <dsp:spPr>
        <a:xfrm>
          <a:off x="1013412" y="-3070"/>
          <a:ext cx="4069174" cy="4069174"/>
        </a:xfrm>
        <a:prstGeom prst="circularArrow">
          <a:avLst>
            <a:gd name="adj1" fmla="val 5274"/>
            <a:gd name="adj2" fmla="val 312630"/>
            <a:gd name="adj3" fmla="val 14264564"/>
            <a:gd name="adj4" fmla="val 17105730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A81E2E-DE35-CC4C-A24C-D5A7D1B939FB}">
      <dsp:nvSpPr>
        <dsp:cNvPr id="0" name=""/>
        <dsp:cNvSpPr/>
      </dsp:nvSpPr>
      <dsp:spPr>
        <a:xfrm>
          <a:off x="2290464" y="2451"/>
          <a:ext cx="1515070" cy="757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1. Engage Stakeholders</a:t>
          </a:r>
          <a:endParaRPr lang="en-US" sz="1300" kern="1200" dirty="0"/>
        </a:p>
      </dsp:txBody>
      <dsp:txXfrm>
        <a:off x="2327444" y="39431"/>
        <a:ext cx="1441110" cy="683575"/>
      </dsp:txXfrm>
    </dsp:sp>
    <dsp:sp modelId="{78C2841F-8C72-5B4F-87BF-7CDE31224EF6}">
      <dsp:nvSpPr>
        <dsp:cNvPr id="0" name=""/>
        <dsp:cNvSpPr/>
      </dsp:nvSpPr>
      <dsp:spPr>
        <a:xfrm>
          <a:off x="3720082" y="827842"/>
          <a:ext cx="1515070" cy="7575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2. Describe the Program</a:t>
          </a:r>
          <a:endParaRPr lang="en-US" sz="1300" kern="1200" dirty="0"/>
        </a:p>
      </dsp:txBody>
      <dsp:txXfrm>
        <a:off x="3757062" y="864822"/>
        <a:ext cx="1441110" cy="683575"/>
      </dsp:txXfrm>
    </dsp:sp>
    <dsp:sp modelId="{E40074B3-CD15-6646-B0BE-5F21EC1A3881}">
      <dsp:nvSpPr>
        <dsp:cNvPr id="0" name=""/>
        <dsp:cNvSpPr/>
      </dsp:nvSpPr>
      <dsp:spPr>
        <a:xfrm>
          <a:off x="3720082" y="2478622"/>
          <a:ext cx="1515070" cy="7575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3. Focus Evaluation Design</a:t>
          </a:r>
          <a:endParaRPr lang="en-US" sz="1300" kern="1200" dirty="0"/>
        </a:p>
      </dsp:txBody>
      <dsp:txXfrm>
        <a:off x="3757062" y="2515602"/>
        <a:ext cx="1441110" cy="683575"/>
      </dsp:txXfrm>
    </dsp:sp>
    <dsp:sp modelId="{8C0468E3-FD8D-3F44-BD04-754F4161B9A2}">
      <dsp:nvSpPr>
        <dsp:cNvPr id="0" name=""/>
        <dsp:cNvSpPr/>
      </dsp:nvSpPr>
      <dsp:spPr>
        <a:xfrm>
          <a:off x="2290464" y="3304013"/>
          <a:ext cx="1515070" cy="7575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4. Gather Credible Evidence</a:t>
          </a:r>
          <a:endParaRPr lang="en-US" sz="1300" kern="1200" dirty="0"/>
        </a:p>
      </dsp:txBody>
      <dsp:txXfrm>
        <a:off x="2327444" y="3340993"/>
        <a:ext cx="1441110" cy="683575"/>
      </dsp:txXfrm>
    </dsp:sp>
    <dsp:sp modelId="{45671CF9-0411-084E-AE41-6589CF7FB485}">
      <dsp:nvSpPr>
        <dsp:cNvPr id="0" name=""/>
        <dsp:cNvSpPr/>
      </dsp:nvSpPr>
      <dsp:spPr>
        <a:xfrm>
          <a:off x="860846" y="2478622"/>
          <a:ext cx="1515070" cy="75753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5. Justify Conclusions</a:t>
          </a:r>
          <a:endParaRPr lang="en-US" sz="1300" kern="1200" dirty="0"/>
        </a:p>
      </dsp:txBody>
      <dsp:txXfrm>
        <a:off x="897826" y="2515602"/>
        <a:ext cx="1441110" cy="683575"/>
      </dsp:txXfrm>
    </dsp:sp>
    <dsp:sp modelId="{1A4F62C6-F90C-A841-9E17-8BA4E9AEFE71}">
      <dsp:nvSpPr>
        <dsp:cNvPr id="0" name=""/>
        <dsp:cNvSpPr/>
      </dsp:nvSpPr>
      <dsp:spPr>
        <a:xfrm>
          <a:off x="860846" y="827842"/>
          <a:ext cx="1515070" cy="75753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6. Ensure Use and Share Lessons Learned</a:t>
          </a:r>
          <a:endParaRPr lang="en-US" sz="1300" kern="1200" dirty="0"/>
        </a:p>
      </dsp:txBody>
      <dsp:txXfrm>
        <a:off x="897826" y="864822"/>
        <a:ext cx="1441110" cy="683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D5393-0433-7546-9E8C-29D99A9642CD}">
      <dsp:nvSpPr>
        <dsp:cNvPr id="0" name=""/>
        <dsp:cNvSpPr/>
      </dsp:nvSpPr>
      <dsp:spPr>
        <a:xfrm>
          <a:off x="0" y="36510"/>
          <a:ext cx="9156829" cy="1775383"/>
        </a:xfrm>
        <a:prstGeom prst="rightArrow">
          <a:avLst/>
        </a:prstGeom>
        <a:gradFill flip="none" rotWithShape="1">
          <a:gsLst>
            <a:gs pos="0">
              <a:schemeClr val="accent6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08A87C-8002-A644-B876-2B519FBEB2D8}">
      <dsp:nvSpPr>
        <dsp:cNvPr id="0" name=""/>
        <dsp:cNvSpPr/>
      </dsp:nvSpPr>
      <dsp:spPr>
        <a:xfrm>
          <a:off x="7322097" y="480356"/>
          <a:ext cx="1372630" cy="887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rgbClr val="17354F"/>
            </a:solidFill>
          </a:endParaRPr>
        </a:p>
      </dsp:txBody>
      <dsp:txXfrm>
        <a:off x="7322097" y="480356"/>
        <a:ext cx="1372630" cy="887691"/>
      </dsp:txXfrm>
    </dsp:sp>
    <dsp:sp modelId="{2229CA7A-BA33-0643-B46E-1815C8C522ED}">
      <dsp:nvSpPr>
        <dsp:cNvPr id="0" name=""/>
        <dsp:cNvSpPr/>
      </dsp:nvSpPr>
      <dsp:spPr>
        <a:xfrm>
          <a:off x="7062506" y="480356"/>
          <a:ext cx="1372630" cy="887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17354F"/>
              </a:solidFill>
            </a:rPr>
            <a:t>REPORT EVALUATION FINDINGS</a:t>
          </a:r>
          <a:endParaRPr lang="en-US" sz="1400" b="0" kern="1200" dirty="0">
            <a:solidFill>
              <a:srgbClr val="17354F"/>
            </a:solidFill>
          </a:endParaRPr>
        </a:p>
      </dsp:txBody>
      <dsp:txXfrm>
        <a:off x="7062506" y="480356"/>
        <a:ext cx="1372630" cy="887691"/>
      </dsp:txXfrm>
    </dsp:sp>
    <dsp:sp modelId="{E50F27D3-A9E2-594E-AAF6-98BF1667C0C1}">
      <dsp:nvSpPr>
        <dsp:cNvPr id="0" name=""/>
        <dsp:cNvSpPr/>
      </dsp:nvSpPr>
      <dsp:spPr>
        <a:xfrm>
          <a:off x="5017067" y="480356"/>
          <a:ext cx="1372630" cy="887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17354F"/>
              </a:solidFill>
            </a:rPr>
            <a:t>EVALUATE PROGRESS</a:t>
          </a:r>
          <a:endParaRPr lang="en-US" sz="1400" b="0" kern="1200" dirty="0">
            <a:solidFill>
              <a:srgbClr val="17354F"/>
            </a:solidFill>
          </a:endParaRPr>
        </a:p>
      </dsp:txBody>
      <dsp:txXfrm>
        <a:off x="5017067" y="480356"/>
        <a:ext cx="1372630" cy="887691"/>
      </dsp:txXfrm>
    </dsp:sp>
    <dsp:sp modelId="{59FD716B-0D12-DC41-A49A-B8F8E6820649}">
      <dsp:nvSpPr>
        <dsp:cNvPr id="0" name=""/>
        <dsp:cNvSpPr/>
      </dsp:nvSpPr>
      <dsp:spPr>
        <a:xfrm>
          <a:off x="2791759" y="480356"/>
          <a:ext cx="1372630" cy="887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17354F"/>
              </a:solidFill>
            </a:rPr>
            <a:t>DESIGN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17354F"/>
              </a:solidFill>
            </a:rPr>
            <a:t>EVALUATION</a:t>
          </a:r>
          <a:endParaRPr lang="en-US" sz="1400" kern="1200" dirty="0">
            <a:solidFill>
              <a:srgbClr val="17354F"/>
            </a:solidFill>
          </a:endParaRPr>
        </a:p>
      </dsp:txBody>
      <dsp:txXfrm>
        <a:off x="2791759" y="480356"/>
        <a:ext cx="1372630" cy="887691"/>
      </dsp:txXfrm>
    </dsp:sp>
    <dsp:sp modelId="{C0DA58FE-B5C6-4641-B48A-ACE2A63A438B}">
      <dsp:nvSpPr>
        <dsp:cNvPr id="0" name=""/>
        <dsp:cNvSpPr/>
      </dsp:nvSpPr>
      <dsp:spPr>
        <a:xfrm>
          <a:off x="733473" y="480356"/>
          <a:ext cx="1372630" cy="887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17354F"/>
              </a:solidFill>
            </a:rPr>
            <a:t>IDENTIFY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17354F"/>
              </a:solidFill>
            </a:rPr>
            <a:t>PRIORITIES</a:t>
          </a:r>
          <a:endParaRPr lang="en-US" sz="1400" b="0" kern="1200" dirty="0">
            <a:solidFill>
              <a:srgbClr val="17354F"/>
            </a:solidFill>
          </a:endParaRPr>
        </a:p>
      </dsp:txBody>
      <dsp:txXfrm>
        <a:off x="733473" y="480356"/>
        <a:ext cx="1372630" cy="8876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E014C-CDCF-4E4B-ACE9-AD27E08EE8B5}">
      <dsp:nvSpPr>
        <dsp:cNvPr id="0" name=""/>
        <dsp:cNvSpPr/>
      </dsp:nvSpPr>
      <dsp:spPr>
        <a:xfrm>
          <a:off x="1013412" y="-3070"/>
          <a:ext cx="4069174" cy="4069174"/>
        </a:xfrm>
        <a:prstGeom prst="circularArrow">
          <a:avLst>
            <a:gd name="adj1" fmla="val 5274"/>
            <a:gd name="adj2" fmla="val 312630"/>
            <a:gd name="adj3" fmla="val 14264564"/>
            <a:gd name="adj4" fmla="val 17105730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A81E2E-DE35-CC4C-A24C-D5A7D1B939FB}">
      <dsp:nvSpPr>
        <dsp:cNvPr id="0" name=""/>
        <dsp:cNvSpPr/>
      </dsp:nvSpPr>
      <dsp:spPr>
        <a:xfrm>
          <a:off x="2290464" y="2451"/>
          <a:ext cx="1515070" cy="757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1. Engage Stakeholders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2327444" y="39431"/>
        <a:ext cx="1441110" cy="683575"/>
      </dsp:txXfrm>
    </dsp:sp>
    <dsp:sp modelId="{78C2841F-8C72-5B4F-87BF-7CDE31224EF6}">
      <dsp:nvSpPr>
        <dsp:cNvPr id="0" name=""/>
        <dsp:cNvSpPr/>
      </dsp:nvSpPr>
      <dsp:spPr>
        <a:xfrm>
          <a:off x="3720082" y="827842"/>
          <a:ext cx="1515070" cy="7575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2. Describe the Program</a:t>
          </a:r>
          <a:endParaRPr lang="en-US" sz="1300" kern="1200" dirty="0">
            <a:solidFill>
              <a:srgbClr val="000000"/>
            </a:solidFill>
          </a:endParaRPr>
        </a:p>
      </dsp:txBody>
      <dsp:txXfrm>
        <a:off x="3757062" y="864822"/>
        <a:ext cx="1441110" cy="683575"/>
      </dsp:txXfrm>
    </dsp:sp>
    <dsp:sp modelId="{E40074B3-CD15-6646-B0BE-5F21EC1A3881}">
      <dsp:nvSpPr>
        <dsp:cNvPr id="0" name=""/>
        <dsp:cNvSpPr/>
      </dsp:nvSpPr>
      <dsp:spPr>
        <a:xfrm>
          <a:off x="3720082" y="2478622"/>
          <a:ext cx="1515070" cy="7575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3. Focus Evaluation Design</a:t>
          </a:r>
          <a:endParaRPr lang="en-US" sz="1300" kern="1200" dirty="0">
            <a:solidFill>
              <a:srgbClr val="000000"/>
            </a:solidFill>
          </a:endParaRPr>
        </a:p>
      </dsp:txBody>
      <dsp:txXfrm>
        <a:off x="3757062" y="2515602"/>
        <a:ext cx="1441110" cy="683575"/>
      </dsp:txXfrm>
    </dsp:sp>
    <dsp:sp modelId="{8C0468E3-FD8D-3F44-BD04-754F4161B9A2}">
      <dsp:nvSpPr>
        <dsp:cNvPr id="0" name=""/>
        <dsp:cNvSpPr/>
      </dsp:nvSpPr>
      <dsp:spPr>
        <a:xfrm>
          <a:off x="2290464" y="3304013"/>
          <a:ext cx="1515070" cy="7575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4. Gather Credible Evidence</a:t>
          </a:r>
          <a:endParaRPr lang="en-US" sz="1300" kern="1200" dirty="0">
            <a:solidFill>
              <a:srgbClr val="000000"/>
            </a:solidFill>
          </a:endParaRPr>
        </a:p>
      </dsp:txBody>
      <dsp:txXfrm>
        <a:off x="2327444" y="3340993"/>
        <a:ext cx="1441110" cy="683575"/>
      </dsp:txXfrm>
    </dsp:sp>
    <dsp:sp modelId="{45671CF9-0411-084E-AE41-6589CF7FB485}">
      <dsp:nvSpPr>
        <dsp:cNvPr id="0" name=""/>
        <dsp:cNvSpPr/>
      </dsp:nvSpPr>
      <dsp:spPr>
        <a:xfrm>
          <a:off x="860846" y="2478622"/>
          <a:ext cx="1515070" cy="75753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5. Justify Conclusions</a:t>
          </a:r>
          <a:endParaRPr lang="en-US" sz="1300" kern="1200" dirty="0">
            <a:solidFill>
              <a:srgbClr val="000000"/>
            </a:solidFill>
          </a:endParaRPr>
        </a:p>
      </dsp:txBody>
      <dsp:txXfrm>
        <a:off x="897826" y="2515602"/>
        <a:ext cx="1441110" cy="683575"/>
      </dsp:txXfrm>
    </dsp:sp>
    <dsp:sp modelId="{1A4F62C6-F90C-A841-9E17-8BA4E9AEFE71}">
      <dsp:nvSpPr>
        <dsp:cNvPr id="0" name=""/>
        <dsp:cNvSpPr/>
      </dsp:nvSpPr>
      <dsp:spPr>
        <a:xfrm>
          <a:off x="860846" y="827842"/>
          <a:ext cx="1515070" cy="75753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6. Ensure Use and Share Lessons Learned</a:t>
          </a:r>
          <a:endParaRPr lang="en-US" sz="1300" kern="1200" dirty="0">
            <a:solidFill>
              <a:srgbClr val="000000"/>
            </a:solidFill>
          </a:endParaRPr>
        </a:p>
      </dsp:txBody>
      <dsp:txXfrm>
        <a:off x="897826" y="864822"/>
        <a:ext cx="1441110" cy="6835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E014C-CDCF-4E4B-ACE9-AD27E08EE8B5}">
      <dsp:nvSpPr>
        <dsp:cNvPr id="0" name=""/>
        <dsp:cNvSpPr/>
      </dsp:nvSpPr>
      <dsp:spPr>
        <a:xfrm>
          <a:off x="1013412" y="-3070"/>
          <a:ext cx="4069174" cy="4069174"/>
        </a:xfrm>
        <a:prstGeom prst="circularArrow">
          <a:avLst>
            <a:gd name="adj1" fmla="val 5274"/>
            <a:gd name="adj2" fmla="val 312630"/>
            <a:gd name="adj3" fmla="val 14264564"/>
            <a:gd name="adj4" fmla="val 17105730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A81E2E-DE35-CC4C-A24C-D5A7D1B939FB}">
      <dsp:nvSpPr>
        <dsp:cNvPr id="0" name=""/>
        <dsp:cNvSpPr/>
      </dsp:nvSpPr>
      <dsp:spPr>
        <a:xfrm>
          <a:off x="2290464" y="2451"/>
          <a:ext cx="1515070" cy="757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1. Engage Stakeholders</a:t>
          </a:r>
          <a:endParaRPr lang="en-US" sz="1300" kern="1200" dirty="0">
            <a:solidFill>
              <a:srgbClr val="000000"/>
            </a:solidFill>
          </a:endParaRPr>
        </a:p>
      </dsp:txBody>
      <dsp:txXfrm>
        <a:off x="2327444" y="39431"/>
        <a:ext cx="1441110" cy="683575"/>
      </dsp:txXfrm>
    </dsp:sp>
    <dsp:sp modelId="{78C2841F-8C72-5B4F-87BF-7CDE31224EF6}">
      <dsp:nvSpPr>
        <dsp:cNvPr id="0" name=""/>
        <dsp:cNvSpPr/>
      </dsp:nvSpPr>
      <dsp:spPr>
        <a:xfrm>
          <a:off x="3720082" y="827842"/>
          <a:ext cx="1515070" cy="7575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2. Describe the Program</a:t>
          </a:r>
          <a:endParaRPr lang="en-US" sz="1300" kern="1200" dirty="0">
            <a:solidFill>
              <a:srgbClr val="000000"/>
            </a:solidFill>
          </a:endParaRPr>
        </a:p>
      </dsp:txBody>
      <dsp:txXfrm>
        <a:off x="3757062" y="864822"/>
        <a:ext cx="1441110" cy="683575"/>
      </dsp:txXfrm>
    </dsp:sp>
    <dsp:sp modelId="{E40074B3-CD15-6646-B0BE-5F21EC1A3881}">
      <dsp:nvSpPr>
        <dsp:cNvPr id="0" name=""/>
        <dsp:cNvSpPr/>
      </dsp:nvSpPr>
      <dsp:spPr>
        <a:xfrm>
          <a:off x="3720082" y="2478622"/>
          <a:ext cx="1515070" cy="7575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3. Focus Evaluation Design</a:t>
          </a:r>
          <a:endParaRPr lang="en-US" sz="1300" kern="1200" dirty="0">
            <a:solidFill>
              <a:srgbClr val="000000"/>
            </a:solidFill>
          </a:endParaRPr>
        </a:p>
      </dsp:txBody>
      <dsp:txXfrm>
        <a:off x="3757062" y="2515602"/>
        <a:ext cx="1441110" cy="683575"/>
      </dsp:txXfrm>
    </dsp:sp>
    <dsp:sp modelId="{8C0468E3-FD8D-3F44-BD04-754F4161B9A2}">
      <dsp:nvSpPr>
        <dsp:cNvPr id="0" name=""/>
        <dsp:cNvSpPr/>
      </dsp:nvSpPr>
      <dsp:spPr>
        <a:xfrm>
          <a:off x="2290464" y="3304013"/>
          <a:ext cx="1515070" cy="7575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4. Gather Credible Evidence</a:t>
          </a:r>
          <a:endParaRPr lang="en-US" sz="1300" kern="1200" dirty="0">
            <a:solidFill>
              <a:srgbClr val="000000"/>
            </a:solidFill>
          </a:endParaRPr>
        </a:p>
      </dsp:txBody>
      <dsp:txXfrm>
        <a:off x="2327444" y="3340993"/>
        <a:ext cx="1441110" cy="683575"/>
      </dsp:txXfrm>
    </dsp:sp>
    <dsp:sp modelId="{45671CF9-0411-084E-AE41-6589CF7FB485}">
      <dsp:nvSpPr>
        <dsp:cNvPr id="0" name=""/>
        <dsp:cNvSpPr/>
      </dsp:nvSpPr>
      <dsp:spPr>
        <a:xfrm>
          <a:off x="860846" y="2478622"/>
          <a:ext cx="1515070" cy="75753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5. Justify Conclusions</a:t>
          </a:r>
          <a:endParaRPr lang="en-US" sz="1300" kern="1200" dirty="0">
            <a:solidFill>
              <a:srgbClr val="000000"/>
            </a:solidFill>
          </a:endParaRPr>
        </a:p>
      </dsp:txBody>
      <dsp:txXfrm>
        <a:off x="897826" y="2515602"/>
        <a:ext cx="1441110" cy="683575"/>
      </dsp:txXfrm>
    </dsp:sp>
    <dsp:sp modelId="{1A4F62C6-F90C-A841-9E17-8BA4E9AEFE71}">
      <dsp:nvSpPr>
        <dsp:cNvPr id="0" name=""/>
        <dsp:cNvSpPr/>
      </dsp:nvSpPr>
      <dsp:spPr>
        <a:xfrm>
          <a:off x="860846" y="827842"/>
          <a:ext cx="1515070" cy="75753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6. Ensure Use and Share Lessons Learned</a:t>
          </a:r>
          <a:endParaRPr lang="en-US" sz="1300" kern="1200" dirty="0">
            <a:solidFill>
              <a:srgbClr val="000000"/>
            </a:solidFill>
          </a:endParaRPr>
        </a:p>
      </dsp:txBody>
      <dsp:txXfrm>
        <a:off x="897826" y="864822"/>
        <a:ext cx="1441110" cy="6835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E014C-CDCF-4E4B-ACE9-AD27E08EE8B5}">
      <dsp:nvSpPr>
        <dsp:cNvPr id="0" name=""/>
        <dsp:cNvSpPr/>
      </dsp:nvSpPr>
      <dsp:spPr>
        <a:xfrm>
          <a:off x="1013412" y="-3070"/>
          <a:ext cx="4069174" cy="4069174"/>
        </a:xfrm>
        <a:prstGeom prst="circularArrow">
          <a:avLst>
            <a:gd name="adj1" fmla="val 5274"/>
            <a:gd name="adj2" fmla="val 312630"/>
            <a:gd name="adj3" fmla="val 14264564"/>
            <a:gd name="adj4" fmla="val 17105730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A81E2E-DE35-CC4C-A24C-D5A7D1B939FB}">
      <dsp:nvSpPr>
        <dsp:cNvPr id="0" name=""/>
        <dsp:cNvSpPr/>
      </dsp:nvSpPr>
      <dsp:spPr>
        <a:xfrm>
          <a:off x="2290464" y="2451"/>
          <a:ext cx="1515070" cy="757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17354F"/>
              </a:solidFill>
            </a:rPr>
            <a:t>1. Engage Stakeholders</a:t>
          </a:r>
          <a:endParaRPr lang="en-US" sz="1300" kern="1200" dirty="0">
            <a:solidFill>
              <a:srgbClr val="17354F"/>
            </a:solidFill>
          </a:endParaRPr>
        </a:p>
      </dsp:txBody>
      <dsp:txXfrm>
        <a:off x="2327444" y="39431"/>
        <a:ext cx="1441110" cy="683575"/>
      </dsp:txXfrm>
    </dsp:sp>
    <dsp:sp modelId="{78C2841F-8C72-5B4F-87BF-7CDE31224EF6}">
      <dsp:nvSpPr>
        <dsp:cNvPr id="0" name=""/>
        <dsp:cNvSpPr/>
      </dsp:nvSpPr>
      <dsp:spPr>
        <a:xfrm>
          <a:off x="3720082" y="827842"/>
          <a:ext cx="1515070" cy="7575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17354F"/>
              </a:solidFill>
            </a:rPr>
            <a:t>2. Describe the Program</a:t>
          </a:r>
          <a:endParaRPr lang="en-US" sz="1300" kern="1200" dirty="0">
            <a:solidFill>
              <a:srgbClr val="17354F"/>
            </a:solidFill>
          </a:endParaRPr>
        </a:p>
      </dsp:txBody>
      <dsp:txXfrm>
        <a:off x="3757062" y="864822"/>
        <a:ext cx="1441110" cy="683575"/>
      </dsp:txXfrm>
    </dsp:sp>
    <dsp:sp modelId="{E40074B3-CD15-6646-B0BE-5F21EC1A3881}">
      <dsp:nvSpPr>
        <dsp:cNvPr id="0" name=""/>
        <dsp:cNvSpPr/>
      </dsp:nvSpPr>
      <dsp:spPr>
        <a:xfrm>
          <a:off x="3720082" y="2478622"/>
          <a:ext cx="1515070" cy="7575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17354F"/>
              </a:solidFill>
            </a:rPr>
            <a:t>3. Focus Evaluation Design</a:t>
          </a:r>
          <a:endParaRPr lang="en-US" sz="1300" kern="1200" dirty="0">
            <a:solidFill>
              <a:srgbClr val="17354F"/>
            </a:solidFill>
          </a:endParaRPr>
        </a:p>
      </dsp:txBody>
      <dsp:txXfrm>
        <a:off x="3757062" y="2515602"/>
        <a:ext cx="1441110" cy="683575"/>
      </dsp:txXfrm>
    </dsp:sp>
    <dsp:sp modelId="{8C0468E3-FD8D-3F44-BD04-754F4161B9A2}">
      <dsp:nvSpPr>
        <dsp:cNvPr id="0" name=""/>
        <dsp:cNvSpPr/>
      </dsp:nvSpPr>
      <dsp:spPr>
        <a:xfrm>
          <a:off x="2290464" y="3304013"/>
          <a:ext cx="1515070" cy="7575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17354F"/>
              </a:solidFill>
            </a:rPr>
            <a:t>4. Gather Credible Evidence</a:t>
          </a:r>
          <a:endParaRPr lang="en-US" sz="1300" kern="1200" dirty="0">
            <a:solidFill>
              <a:srgbClr val="17354F"/>
            </a:solidFill>
          </a:endParaRPr>
        </a:p>
      </dsp:txBody>
      <dsp:txXfrm>
        <a:off x="2327444" y="3340993"/>
        <a:ext cx="1441110" cy="683575"/>
      </dsp:txXfrm>
    </dsp:sp>
    <dsp:sp modelId="{45671CF9-0411-084E-AE41-6589CF7FB485}">
      <dsp:nvSpPr>
        <dsp:cNvPr id="0" name=""/>
        <dsp:cNvSpPr/>
      </dsp:nvSpPr>
      <dsp:spPr>
        <a:xfrm>
          <a:off x="860846" y="2478622"/>
          <a:ext cx="1515070" cy="75753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17354F"/>
              </a:solidFill>
            </a:rPr>
            <a:t>5. Justify Conclusions</a:t>
          </a:r>
          <a:endParaRPr lang="en-US" sz="1300" kern="1200" dirty="0">
            <a:solidFill>
              <a:srgbClr val="17354F"/>
            </a:solidFill>
          </a:endParaRPr>
        </a:p>
      </dsp:txBody>
      <dsp:txXfrm>
        <a:off x="897826" y="2515602"/>
        <a:ext cx="1441110" cy="683575"/>
      </dsp:txXfrm>
    </dsp:sp>
    <dsp:sp modelId="{1A4F62C6-F90C-A841-9E17-8BA4E9AEFE71}">
      <dsp:nvSpPr>
        <dsp:cNvPr id="0" name=""/>
        <dsp:cNvSpPr/>
      </dsp:nvSpPr>
      <dsp:spPr>
        <a:xfrm>
          <a:off x="860846" y="827842"/>
          <a:ext cx="1515070" cy="75753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17354F"/>
              </a:solidFill>
            </a:rPr>
            <a:t>6. Ensure Use and Share Lessons Learned</a:t>
          </a:r>
          <a:endParaRPr lang="en-US" sz="1300" kern="1200" dirty="0">
            <a:solidFill>
              <a:srgbClr val="17354F"/>
            </a:solidFill>
          </a:endParaRPr>
        </a:p>
      </dsp:txBody>
      <dsp:txXfrm>
        <a:off x="897826" y="864822"/>
        <a:ext cx="1441110" cy="6835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EBBE8-C419-2541-BA3B-A6B7CD91CE6D}">
      <dsp:nvSpPr>
        <dsp:cNvPr id="0" name=""/>
        <dsp:cNvSpPr/>
      </dsp:nvSpPr>
      <dsp:spPr>
        <a:xfrm>
          <a:off x="2451" y="1529821"/>
          <a:ext cx="2987142" cy="1194857"/>
        </a:xfrm>
        <a:prstGeom prst="chevron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accent4"/>
              </a:solidFill>
            </a:rPr>
            <a:t>Inputs</a:t>
          </a:r>
        </a:p>
      </dsp:txBody>
      <dsp:txXfrm>
        <a:off x="599880" y="1529821"/>
        <a:ext cx="1792285" cy="1194857"/>
      </dsp:txXfrm>
    </dsp:sp>
    <dsp:sp modelId="{5170F470-9207-6046-8B90-222FC634CB07}">
      <dsp:nvSpPr>
        <dsp:cNvPr id="0" name=""/>
        <dsp:cNvSpPr/>
      </dsp:nvSpPr>
      <dsp:spPr>
        <a:xfrm>
          <a:off x="2690880" y="1529821"/>
          <a:ext cx="2987142" cy="1194857"/>
        </a:xfrm>
        <a:prstGeom prst="chevron">
          <a:avLst/>
        </a:prstGeom>
        <a:solidFill>
          <a:srgbClr val="65CB4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Outputs</a:t>
          </a:r>
        </a:p>
      </dsp:txBody>
      <dsp:txXfrm>
        <a:off x="3288309" y="1529821"/>
        <a:ext cx="1792285" cy="1194857"/>
      </dsp:txXfrm>
    </dsp:sp>
    <dsp:sp modelId="{122A9064-6AC8-9048-9F5C-DC6AC42B5CC5}">
      <dsp:nvSpPr>
        <dsp:cNvPr id="0" name=""/>
        <dsp:cNvSpPr/>
      </dsp:nvSpPr>
      <dsp:spPr>
        <a:xfrm>
          <a:off x="5379308" y="1529821"/>
          <a:ext cx="2987142" cy="1194857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Outcomes</a:t>
          </a:r>
        </a:p>
      </dsp:txBody>
      <dsp:txXfrm>
        <a:off x="5976737" y="1529821"/>
        <a:ext cx="1792285" cy="11948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E014C-CDCF-4E4B-ACE9-AD27E08EE8B5}">
      <dsp:nvSpPr>
        <dsp:cNvPr id="0" name=""/>
        <dsp:cNvSpPr/>
      </dsp:nvSpPr>
      <dsp:spPr>
        <a:xfrm>
          <a:off x="1013412" y="-3070"/>
          <a:ext cx="4069174" cy="4069174"/>
        </a:xfrm>
        <a:prstGeom prst="circularArrow">
          <a:avLst>
            <a:gd name="adj1" fmla="val 5274"/>
            <a:gd name="adj2" fmla="val 312630"/>
            <a:gd name="adj3" fmla="val 14264564"/>
            <a:gd name="adj4" fmla="val 17105730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A81E2E-DE35-CC4C-A24C-D5A7D1B939FB}">
      <dsp:nvSpPr>
        <dsp:cNvPr id="0" name=""/>
        <dsp:cNvSpPr/>
      </dsp:nvSpPr>
      <dsp:spPr>
        <a:xfrm>
          <a:off x="2290464" y="2451"/>
          <a:ext cx="1515070" cy="757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1. Engage Stakeholders</a:t>
          </a:r>
          <a:endParaRPr lang="en-US" sz="1300" kern="1200" dirty="0"/>
        </a:p>
      </dsp:txBody>
      <dsp:txXfrm>
        <a:off x="2327444" y="39431"/>
        <a:ext cx="1441110" cy="683575"/>
      </dsp:txXfrm>
    </dsp:sp>
    <dsp:sp modelId="{78C2841F-8C72-5B4F-87BF-7CDE31224EF6}">
      <dsp:nvSpPr>
        <dsp:cNvPr id="0" name=""/>
        <dsp:cNvSpPr/>
      </dsp:nvSpPr>
      <dsp:spPr>
        <a:xfrm>
          <a:off x="3720082" y="827842"/>
          <a:ext cx="1515070" cy="7575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2. Describe the Program</a:t>
          </a:r>
          <a:endParaRPr lang="en-US" sz="1300" kern="1200" dirty="0"/>
        </a:p>
      </dsp:txBody>
      <dsp:txXfrm>
        <a:off x="3757062" y="864822"/>
        <a:ext cx="1441110" cy="683575"/>
      </dsp:txXfrm>
    </dsp:sp>
    <dsp:sp modelId="{E40074B3-CD15-6646-B0BE-5F21EC1A3881}">
      <dsp:nvSpPr>
        <dsp:cNvPr id="0" name=""/>
        <dsp:cNvSpPr/>
      </dsp:nvSpPr>
      <dsp:spPr>
        <a:xfrm>
          <a:off x="3720082" y="2478622"/>
          <a:ext cx="1515070" cy="7575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3. Focus Evaluation Design</a:t>
          </a:r>
          <a:endParaRPr lang="en-US" sz="1300" kern="1200" dirty="0"/>
        </a:p>
      </dsp:txBody>
      <dsp:txXfrm>
        <a:off x="3757062" y="2515602"/>
        <a:ext cx="1441110" cy="683575"/>
      </dsp:txXfrm>
    </dsp:sp>
    <dsp:sp modelId="{8C0468E3-FD8D-3F44-BD04-754F4161B9A2}">
      <dsp:nvSpPr>
        <dsp:cNvPr id="0" name=""/>
        <dsp:cNvSpPr/>
      </dsp:nvSpPr>
      <dsp:spPr>
        <a:xfrm>
          <a:off x="2290464" y="3304013"/>
          <a:ext cx="1515070" cy="7575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4. Gather Credible Evidence</a:t>
          </a:r>
          <a:endParaRPr lang="en-US" sz="1300" kern="1200" dirty="0"/>
        </a:p>
      </dsp:txBody>
      <dsp:txXfrm>
        <a:off x="2327444" y="3340993"/>
        <a:ext cx="1441110" cy="683575"/>
      </dsp:txXfrm>
    </dsp:sp>
    <dsp:sp modelId="{45671CF9-0411-084E-AE41-6589CF7FB485}">
      <dsp:nvSpPr>
        <dsp:cNvPr id="0" name=""/>
        <dsp:cNvSpPr/>
      </dsp:nvSpPr>
      <dsp:spPr>
        <a:xfrm>
          <a:off x="860846" y="2478622"/>
          <a:ext cx="1515070" cy="75753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5. Justify Conclusions</a:t>
          </a:r>
          <a:endParaRPr lang="en-US" sz="1300" kern="1200" dirty="0"/>
        </a:p>
      </dsp:txBody>
      <dsp:txXfrm>
        <a:off x="897826" y="2515602"/>
        <a:ext cx="1441110" cy="683575"/>
      </dsp:txXfrm>
    </dsp:sp>
    <dsp:sp modelId="{1A4F62C6-F90C-A841-9E17-8BA4E9AEFE71}">
      <dsp:nvSpPr>
        <dsp:cNvPr id="0" name=""/>
        <dsp:cNvSpPr/>
      </dsp:nvSpPr>
      <dsp:spPr>
        <a:xfrm>
          <a:off x="860846" y="827842"/>
          <a:ext cx="1515070" cy="75753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6. Ensure Use and Share Lessons Learned</a:t>
          </a:r>
          <a:endParaRPr lang="en-US" sz="1300" kern="1200" dirty="0"/>
        </a:p>
      </dsp:txBody>
      <dsp:txXfrm>
        <a:off x="897826" y="864822"/>
        <a:ext cx="1441110" cy="6835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E014C-CDCF-4E4B-ACE9-AD27E08EE8B5}">
      <dsp:nvSpPr>
        <dsp:cNvPr id="0" name=""/>
        <dsp:cNvSpPr/>
      </dsp:nvSpPr>
      <dsp:spPr>
        <a:xfrm>
          <a:off x="1013412" y="-3070"/>
          <a:ext cx="4069174" cy="4069174"/>
        </a:xfrm>
        <a:prstGeom prst="circularArrow">
          <a:avLst>
            <a:gd name="adj1" fmla="val 5274"/>
            <a:gd name="adj2" fmla="val 312630"/>
            <a:gd name="adj3" fmla="val 14264564"/>
            <a:gd name="adj4" fmla="val 17105730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A81E2E-DE35-CC4C-A24C-D5A7D1B939FB}">
      <dsp:nvSpPr>
        <dsp:cNvPr id="0" name=""/>
        <dsp:cNvSpPr/>
      </dsp:nvSpPr>
      <dsp:spPr>
        <a:xfrm>
          <a:off x="2290464" y="2451"/>
          <a:ext cx="1515070" cy="757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1. Engage Stakeholders</a:t>
          </a:r>
          <a:endParaRPr lang="en-US" sz="1300" kern="1200" dirty="0"/>
        </a:p>
      </dsp:txBody>
      <dsp:txXfrm>
        <a:off x="2327444" y="39431"/>
        <a:ext cx="1441110" cy="683575"/>
      </dsp:txXfrm>
    </dsp:sp>
    <dsp:sp modelId="{78C2841F-8C72-5B4F-87BF-7CDE31224EF6}">
      <dsp:nvSpPr>
        <dsp:cNvPr id="0" name=""/>
        <dsp:cNvSpPr/>
      </dsp:nvSpPr>
      <dsp:spPr>
        <a:xfrm>
          <a:off x="3720082" y="827842"/>
          <a:ext cx="1515070" cy="7575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2. Describe the Program</a:t>
          </a:r>
          <a:endParaRPr lang="en-US" sz="1300" kern="1200" dirty="0"/>
        </a:p>
      </dsp:txBody>
      <dsp:txXfrm>
        <a:off x="3757062" y="864822"/>
        <a:ext cx="1441110" cy="683575"/>
      </dsp:txXfrm>
    </dsp:sp>
    <dsp:sp modelId="{E40074B3-CD15-6646-B0BE-5F21EC1A3881}">
      <dsp:nvSpPr>
        <dsp:cNvPr id="0" name=""/>
        <dsp:cNvSpPr/>
      </dsp:nvSpPr>
      <dsp:spPr>
        <a:xfrm>
          <a:off x="3720082" y="2478622"/>
          <a:ext cx="1515070" cy="7575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3. Focus Evaluation Design</a:t>
          </a:r>
          <a:endParaRPr lang="en-US" sz="1300" kern="1200" dirty="0"/>
        </a:p>
      </dsp:txBody>
      <dsp:txXfrm>
        <a:off x="3757062" y="2515602"/>
        <a:ext cx="1441110" cy="683575"/>
      </dsp:txXfrm>
    </dsp:sp>
    <dsp:sp modelId="{8C0468E3-FD8D-3F44-BD04-754F4161B9A2}">
      <dsp:nvSpPr>
        <dsp:cNvPr id="0" name=""/>
        <dsp:cNvSpPr/>
      </dsp:nvSpPr>
      <dsp:spPr>
        <a:xfrm>
          <a:off x="2290464" y="3304013"/>
          <a:ext cx="1515070" cy="7575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4. Gather Credible Evidence</a:t>
          </a:r>
          <a:endParaRPr lang="en-US" sz="1300" kern="1200" dirty="0"/>
        </a:p>
      </dsp:txBody>
      <dsp:txXfrm>
        <a:off x="2327444" y="3340993"/>
        <a:ext cx="1441110" cy="683575"/>
      </dsp:txXfrm>
    </dsp:sp>
    <dsp:sp modelId="{45671CF9-0411-084E-AE41-6589CF7FB485}">
      <dsp:nvSpPr>
        <dsp:cNvPr id="0" name=""/>
        <dsp:cNvSpPr/>
      </dsp:nvSpPr>
      <dsp:spPr>
        <a:xfrm>
          <a:off x="860846" y="2478622"/>
          <a:ext cx="1515070" cy="75753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5. Justify Conclusions</a:t>
          </a:r>
          <a:endParaRPr lang="en-US" sz="1300" kern="1200" dirty="0"/>
        </a:p>
      </dsp:txBody>
      <dsp:txXfrm>
        <a:off x="897826" y="2515602"/>
        <a:ext cx="1441110" cy="683575"/>
      </dsp:txXfrm>
    </dsp:sp>
    <dsp:sp modelId="{1A4F62C6-F90C-A841-9E17-8BA4E9AEFE71}">
      <dsp:nvSpPr>
        <dsp:cNvPr id="0" name=""/>
        <dsp:cNvSpPr/>
      </dsp:nvSpPr>
      <dsp:spPr>
        <a:xfrm>
          <a:off x="860846" y="827842"/>
          <a:ext cx="1515070" cy="75753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6. Ensure Use and Share Lessons Learned</a:t>
          </a:r>
          <a:endParaRPr lang="en-US" sz="1300" kern="1200" dirty="0"/>
        </a:p>
      </dsp:txBody>
      <dsp:txXfrm>
        <a:off x="897826" y="864822"/>
        <a:ext cx="1441110" cy="6835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E014C-CDCF-4E4B-ACE9-AD27E08EE8B5}">
      <dsp:nvSpPr>
        <dsp:cNvPr id="0" name=""/>
        <dsp:cNvSpPr/>
      </dsp:nvSpPr>
      <dsp:spPr>
        <a:xfrm>
          <a:off x="1013412" y="-3070"/>
          <a:ext cx="4069174" cy="4069174"/>
        </a:xfrm>
        <a:prstGeom prst="circularArrow">
          <a:avLst>
            <a:gd name="adj1" fmla="val 5274"/>
            <a:gd name="adj2" fmla="val 312630"/>
            <a:gd name="adj3" fmla="val 14264564"/>
            <a:gd name="adj4" fmla="val 17105730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A81E2E-DE35-CC4C-A24C-D5A7D1B939FB}">
      <dsp:nvSpPr>
        <dsp:cNvPr id="0" name=""/>
        <dsp:cNvSpPr/>
      </dsp:nvSpPr>
      <dsp:spPr>
        <a:xfrm>
          <a:off x="2290464" y="2451"/>
          <a:ext cx="1515070" cy="757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1. Engage Stakeholders</a:t>
          </a:r>
          <a:endParaRPr lang="en-US" sz="1300" kern="1200" dirty="0"/>
        </a:p>
      </dsp:txBody>
      <dsp:txXfrm>
        <a:off x="2327444" y="39431"/>
        <a:ext cx="1441110" cy="683575"/>
      </dsp:txXfrm>
    </dsp:sp>
    <dsp:sp modelId="{78C2841F-8C72-5B4F-87BF-7CDE31224EF6}">
      <dsp:nvSpPr>
        <dsp:cNvPr id="0" name=""/>
        <dsp:cNvSpPr/>
      </dsp:nvSpPr>
      <dsp:spPr>
        <a:xfrm>
          <a:off x="3720082" y="827842"/>
          <a:ext cx="1515070" cy="7575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2. Describe the Program</a:t>
          </a:r>
          <a:endParaRPr lang="en-US" sz="1300" kern="1200" dirty="0"/>
        </a:p>
      </dsp:txBody>
      <dsp:txXfrm>
        <a:off x="3757062" y="864822"/>
        <a:ext cx="1441110" cy="683575"/>
      </dsp:txXfrm>
    </dsp:sp>
    <dsp:sp modelId="{E40074B3-CD15-6646-B0BE-5F21EC1A3881}">
      <dsp:nvSpPr>
        <dsp:cNvPr id="0" name=""/>
        <dsp:cNvSpPr/>
      </dsp:nvSpPr>
      <dsp:spPr>
        <a:xfrm>
          <a:off x="3720082" y="2478622"/>
          <a:ext cx="1515070" cy="7575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3. Focus Evaluation Design</a:t>
          </a:r>
          <a:endParaRPr lang="en-US" sz="1300" kern="1200" dirty="0"/>
        </a:p>
      </dsp:txBody>
      <dsp:txXfrm>
        <a:off x="3757062" y="2515602"/>
        <a:ext cx="1441110" cy="683575"/>
      </dsp:txXfrm>
    </dsp:sp>
    <dsp:sp modelId="{8C0468E3-FD8D-3F44-BD04-754F4161B9A2}">
      <dsp:nvSpPr>
        <dsp:cNvPr id="0" name=""/>
        <dsp:cNvSpPr/>
      </dsp:nvSpPr>
      <dsp:spPr>
        <a:xfrm>
          <a:off x="2290464" y="3304013"/>
          <a:ext cx="1515070" cy="7575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4. Gather Credible Evidence</a:t>
          </a:r>
          <a:endParaRPr lang="en-US" sz="1300" kern="1200" dirty="0"/>
        </a:p>
      </dsp:txBody>
      <dsp:txXfrm>
        <a:off x="2327444" y="3340993"/>
        <a:ext cx="1441110" cy="683575"/>
      </dsp:txXfrm>
    </dsp:sp>
    <dsp:sp modelId="{45671CF9-0411-084E-AE41-6589CF7FB485}">
      <dsp:nvSpPr>
        <dsp:cNvPr id="0" name=""/>
        <dsp:cNvSpPr/>
      </dsp:nvSpPr>
      <dsp:spPr>
        <a:xfrm>
          <a:off x="860846" y="2478622"/>
          <a:ext cx="1515070" cy="75753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5. Justify Conclusions</a:t>
          </a:r>
          <a:endParaRPr lang="en-US" sz="1300" kern="1200" dirty="0"/>
        </a:p>
      </dsp:txBody>
      <dsp:txXfrm>
        <a:off x="897826" y="2515602"/>
        <a:ext cx="1441110" cy="683575"/>
      </dsp:txXfrm>
    </dsp:sp>
    <dsp:sp modelId="{1A4F62C6-F90C-A841-9E17-8BA4E9AEFE71}">
      <dsp:nvSpPr>
        <dsp:cNvPr id="0" name=""/>
        <dsp:cNvSpPr/>
      </dsp:nvSpPr>
      <dsp:spPr>
        <a:xfrm>
          <a:off x="860846" y="827842"/>
          <a:ext cx="1515070" cy="75753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6. Ensure Use and Share Lessons Learned</a:t>
          </a:r>
          <a:endParaRPr lang="en-US" sz="1300" kern="1200" dirty="0"/>
        </a:p>
      </dsp:txBody>
      <dsp:txXfrm>
        <a:off x="897826" y="864822"/>
        <a:ext cx="1441110" cy="683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0AFA98-50FB-054E-900B-CF98E4404E87}" type="datetimeFigureOut">
              <a:rPr lang="en-US" smtClean="0"/>
              <a:t>9/18/16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D19B39-E3AD-2A45-A5EC-48EBA9FB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419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CCFD15-566C-4E49-8F8A-DB68C4DE57F8}" type="datetimeFigureOut">
              <a:rPr lang="en-US" smtClean="0"/>
              <a:t>9/18/16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EB0C3C-1217-0C4E-AA4E-68EE3F35B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598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eg"/><Relationship Id="rId3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eg"/><Relationship Id="rId3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eg"/><Relationship Id="rId3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eg"/><Relationship Id="rId3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eg"/><Relationship Id="rId3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eg"/><Relationship Id="rId3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eg"/><Relationship Id="rId3" Type="http://schemas.openxmlformats.org/officeDocument/2006/relationships/image" Target="../media/image1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eg"/><Relationship Id="rId3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eg"/><Relationship Id="rId3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jpe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Relationship Id="rId3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Relationship Id="rId3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127" y="2130425"/>
            <a:ext cx="7772400" cy="1298575"/>
          </a:xfrm>
          <a:prstGeom prst="rect">
            <a:avLst/>
          </a:prstGeom>
        </p:spPr>
        <p:txBody>
          <a:bodyPr anchor="b" anchorCtr="0"/>
          <a:lstStyle>
            <a:lvl1pPr algn="l"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4127" y="3462830"/>
            <a:ext cx="6400800" cy="84560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Subhead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19847" y="632316"/>
            <a:ext cx="8370846" cy="7607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Community Benefit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8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2 noWC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"/>
            <a:ext cx="9144000" cy="5963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192" y="808891"/>
            <a:ext cx="8431788" cy="32238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9525" indent="0" algn="l"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1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737373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737373"/>
              </a:solidFill>
              <a:latin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93193" y="1114493"/>
            <a:ext cx="7915972" cy="458202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7144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1" baseline="0">
                <a:solidFill>
                  <a:schemeClr val="accent1"/>
                </a:solidFill>
              </a:defRPr>
            </a:lvl1pPr>
          </a:lstStyle>
          <a:p>
            <a:r>
              <a:rPr lang="en-US" sz="270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23" y="6334552"/>
            <a:ext cx="2590800" cy="2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7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90421" y="1467863"/>
            <a:ext cx="8368903" cy="4254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 sz="2600">
                <a:solidFill>
                  <a:schemeClr val="accent1"/>
                </a:solidFill>
              </a:defRPr>
            </a:lvl1pPr>
            <a:lvl2pPr marL="258750" indent="-258750">
              <a:buClr>
                <a:schemeClr val="tx2"/>
              </a:buClr>
              <a:tabLst/>
              <a:defRPr sz="2200">
                <a:solidFill>
                  <a:schemeClr val="tx2"/>
                </a:solidFill>
              </a:defRPr>
            </a:lvl2pPr>
            <a:lvl3pPr marL="477815" indent="-219064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800">
                <a:solidFill>
                  <a:schemeClr val="tx2"/>
                </a:solidFill>
              </a:defRPr>
            </a:lvl3pPr>
            <a:lvl4pPr marL="709578" indent="-231764">
              <a:buClr>
                <a:schemeClr val="tx2"/>
              </a:buClr>
              <a:tabLst/>
              <a:defRPr sz="1600">
                <a:solidFill>
                  <a:schemeClr val="tx2"/>
                </a:solidFill>
              </a:defRPr>
            </a:lvl4pPr>
            <a:lvl5pPr marL="947691" indent="-228589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0417" y="441208"/>
            <a:ext cx="8368904" cy="75636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32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737373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737373"/>
              </a:solidFill>
              <a:latin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23" y="6334552"/>
            <a:ext cx="2590800" cy="2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6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90421" y="1828801"/>
            <a:ext cx="8368903" cy="3893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 sz="2600">
                <a:solidFill>
                  <a:schemeClr val="accent1"/>
                </a:solidFill>
              </a:defRPr>
            </a:lvl1pPr>
            <a:lvl2pPr marL="258750" indent="-258750">
              <a:buClr>
                <a:schemeClr val="tx2"/>
              </a:buClr>
              <a:tabLst/>
              <a:defRPr sz="2200">
                <a:solidFill>
                  <a:schemeClr val="tx2"/>
                </a:solidFill>
              </a:defRPr>
            </a:lvl2pPr>
            <a:lvl3pPr marL="477815" indent="-219064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800">
                <a:solidFill>
                  <a:schemeClr val="tx2"/>
                </a:solidFill>
              </a:defRPr>
            </a:lvl3pPr>
            <a:lvl4pPr marL="709578" indent="-231764">
              <a:buClr>
                <a:schemeClr val="tx2"/>
              </a:buClr>
              <a:tabLst/>
              <a:defRPr sz="1600">
                <a:solidFill>
                  <a:schemeClr val="tx2"/>
                </a:solidFill>
              </a:defRPr>
            </a:lvl4pPr>
            <a:lvl5pPr marL="947691" indent="-228589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0417" y="441208"/>
            <a:ext cx="8368904" cy="115899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32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737373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737373"/>
              </a:solidFill>
              <a:latin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23" y="6334552"/>
            <a:ext cx="2590800" cy="2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1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737373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737373"/>
              </a:solidFill>
              <a:latin typeface="Arial"/>
            </a:endParaRPr>
          </a:p>
        </p:txBody>
      </p:sp>
      <p:sp>
        <p:nvSpPr>
          <p:cNvPr id="10" name="Media Placeholder 2"/>
          <p:cNvSpPr>
            <a:spLocks noGrp="1"/>
          </p:cNvSpPr>
          <p:nvPr>
            <p:ph type="media" sz="quarter" idx="12" hasCustomPrompt="1"/>
          </p:nvPr>
        </p:nvSpPr>
        <p:spPr>
          <a:xfrm>
            <a:off x="1790563" y="1766808"/>
            <a:ext cx="5479567" cy="367309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274625" indent="0">
              <a:buFontTx/>
              <a:buNone/>
              <a:tabLst/>
              <a:defRPr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Video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0420" y="441208"/>
            <a:ext cx="8315433" cy="75636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32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23" y="6334552"/>
            <a:ext cx="2590800" cy="2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2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737373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737373"/>
              </a:solidFill>
              <a:latin typeface="Arial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90418" y="1467863"/>
            <a:ext cx="3933932" cy="4254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 sz="2400">
                <a:solidFill>
                  <a:schemeClr val="accent1"/>
                </a:solidFill>
              </a:defRPr>
            </a:lvl1pPr>
            <a:lvl2pPr marL="258750" indent="-258750">
              <a:buClr>
                <a:schemeClr val="tx2"/>
              </a:buClr>
              <a:tabLst/>
              <a:defRPr sz="2000">
                <a:solidFill>
                  <a:schemeClr val="tx2"/>
                </a:solidFill>
              </a:defRPr>
            </a:lvl2pPr>
            <a:lvl3pPr marL="477815" indent="-219064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800">
                <a:solidFill>
                  <a:schemeClr val="tx2"/>
                </a:solidFill>
              </a:defRPr>
            </a:lvl3pPr>
            <a:lvl4pPr marL="709578" indent="-231764">
              <a:buClr>
                <a:schemeClr val="tx2"/>
              </a:buClr>
              <a:tabLst/>
              <a:defRPr sz="1600">
                <a:solidFill>
                  <a:schemeClr val="tx2"/>
                </a:solidFill>
              </a:defRPr>
            </a:lvl4pPr>
            <a:lvl5pPr marL="990550" indent="-260337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0417" y="441208"/>
            <a:ext cx="8321403" cy="75636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32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77890" y="1467863"/>
            <a:ext cx="3933932" cy="4254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 sz="2400">
                <a:solidFill>
                  <a:schemeClr val="accent1"/>
                </a:solidFill>
              </a:defRPr>
            </a:lvl1pPr>
            <a:lvl2pPr marL="258750" indent="-258750">
              <a:buClr>
                <a:schemeClr val="tx2"/>
              </a:buClr>
              <a:tabLst/>
              <a:defRPr sz="2000">
                <a:solidFill>
                  <a:schemeClr val="tx2"/>
                </a:solidFill>
              </a:defRPr>
            </a:lvl2pPr>
            <a:lvl3pPr marL="477815" indent="-219064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800">
                <a:solidFill>
                  <a:schemeClr val="tx2"/>
                </a:solidFill>
              </a:defRPr>
            </a:lvl3pPr>
            <a:lvl4pPr marL="709578" indent="-231764">
              <a:buClr>
                <a:schemeClr val="tx2"/>
              </a:buClr>
              <a:tabLst/>
              <a:defRPr sz="1600">
                <a:solidFill>
                  <a:schemeClr val="tx2"/>
                </a:solidFill>
              </a:defRPr>
            </a:lvl4pPr>
            <a:lvl5pPr marL="990550" indent="-260337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23" y="6334552"/>
            <a:ext cx="2590800" cy="2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5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737373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737373"/>
              </a:solidFill>
              <a:latin typeface="Arial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4564857" y="1468442"/>
            <a:ext cx="4189811" cy="42545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lang="en-US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</a:pPr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0416" y="441208"/>
            <a:ext cx="8364251" cy="75636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32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90418" y="1467863"/>
            <a:ext cx="3933932" cy="4254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 sz="2400">
                <a:solidFill>
                  <a:schemeClr val="accent1"/>
                </a:solidFill>
              </a:defRPr>
            </a:lvl1pPr>
            <a:lvl2pPr marL="258750" indent="-258750">
              <a:buClr>
                <a:schemeClr val="tx2"/>
              </a:buClr>
              <a:tabLst/>
              <a:defRPr sz="2000">
                <a:solidFill>
                  <a:schemeClr val="tx2"/>
                </a:solidFill>
              </a:defRPr>
            </a:lvl2pPr>
            <a:lvl3pPr marL="477815" indent="-219064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800">
                <a:solidFill>
                  <a:schemeClr val="tx2"/>
                </a:solidFill>
              </a:defRPr>
            </a:lvl3pPr>
            <a:lvl4pPr marL="709578" indent="-231764">
              <a:buClr>
                <a:schemeClr val="tx2"/>
              </a:buClr>
              <a:tabLst/>
              <a:defRPr sz="1600">
                <a:solidFill>
                  <a:schemeClr val="tx2"/>
                </a:solidFill>
              </a:defRPr>
            </a:lvl4pPr>
            <a:lvl5pPr marL="990550" indent="-260337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23" y="6334552"/>
            <a:ext cx="2590800" cy="2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8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737373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737373"/>
              </a:solidFill>
              <a:latin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0417" y="441208"/>
            <a:ext cx="8410683" cy="75636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32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9943"/>
            <a:ext cx="2597480" cy="4607959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22225" indent="0" algn="l">
              <a:lnSpc>
                <a:spcPct val="100000"/>
              </a:lnSpc>
              <a:spcBef>
                <a:spcPts val="1300"/>
              </a:spcBef>
              <a:buNone/>
              <a:tabLst/>
              <a:defRPr sz="1800" b="1">
                <a:solidFill>
                  <a:schemeClr val="accent1"/>
                </a:solidFill>
              </a:defRPr>
            </a:lvl1pPr>
            <a:lvl2pPr marL="146043" indent="-124878" algn="l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2pPr>
            <a:lvl3pPr marL="328068" indent="-162976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400">
                <a:solidFill>
                  <a:schemeClr val="tx2"/>
                </a:solidFill>
              </a:defRPr>
            </a:lvl3pPr>
            <a:lvl4pPr marL="476227" indent="-139694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</a:defRPr>
            </a:lvl4pPr>
            <a:lvl5pPr marL="22225" indent="0" algn="l">
              <a:lnSpc>
                <a:spcPct val="100000"/>
              </a:lnSpc>
              <a:buNone/>
              <a:tabLst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3286460" y="1447801"/>
            <a:ext cx="2597480" cy="4610099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22225" indent="0" algn="l">
              <a:lnSpc>
                <a:spcPct val="100000"/>
              </a:lnSpc>
              <a:spcBef>
                <a:spcPts val="1300"/>
              </a:spcBef>
              <a:buNone/>
              <a:tabLst/>
              <a:defRPr sz="1800" b="1">
                <a:solidFill>
                  <a:schemeClr val="accent1"/>
                </a:solidFill>
              </a:defRPr>
            </a:lvl1pPr>
            <a:lvl2pPr marL="171442" indent="-150276" algn="l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2pPr>
            <a:lvl3pPr marL="380981" indent="-196842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400">
                <a:solidFill>
                  <a:schemeClr val="tx2"/>
                </a:solidFill>
              </a:defRPr>
            </a:lvl3pPr>
            <a:lvl4pPr marL="533373" indent="-133343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</a:defRPr>
            </a:lvl4pPr>
            <a:lvl5pPr marL="22225" indent="0" algn="l">
              <a:lnSpc>
                <a:spcPct val="100000"/>
              </a:lnSpc>
              <a:buNone/>
              <a:tabLst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6203620" y="1447801"/>
            <a:ext cx="2597480" cy="4610099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22225" indent="0" algn="l">
              <a:lnSpc>
                <a:spcPct val="100000"/>
              </a:lnSpc>
              <a:spcBef>
                <a:spcPts val="1300"/>
              </a:spcBef>
              <a:buNone/>
              <a:tabLst/>
              <a:defRPr sz="1800" b="1">
                <a:solidFill>
                  <a:schemeClr val="accent1"/>
                </a:solidFill>
              </a:defRPr>
            </a:lvl1pPr>
            <a:lvl2pPr marL="152392" indent="-131227" algn="l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2pPr>
            <a:lvl3pPr marL="355582" indent="-19049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400">
                <a:solidFill>
                  <a:schemeClr val="tx2"/>
                </a:solidFill>
              </a:defRPr>
            </a:lvl3pPr>
            <a:lvl4pPr marL="482576" indent="-126994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</a:defRPr>
            </a:lvl4pPr>
            <a:lvl5pPr marL="22225" indent="0" algn="l">
              <a:lnSpc>
                <a:spcPct val="100000"/>
              </a:lnSpc>
              <a:buNone/>
              <a:tabLst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23" y="6334552"/>
            <a:ext cx="2590800" cy="2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5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40" userDrawn="1">
          <p15:clr>
            <a:srgbClr val="FBAE40"/>
          </p15:clr>
        </p15:guide>
        <p15:guide id="2" orient="horz" pos="912" userDrawn="1">
          <p15:clr>
            <a:srgbClr val="FBAE40"/>
          </p15:clr>
        </p15:guide>
        <p15:guide id="3" pos="554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0417" y="441208"/>
            <a:ext cx="8368904" cy="75636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32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737373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737373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23" y="6334552"/>
            <a:ext cx="2590800" cy="2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6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MAP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940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88" y="1276119"/>
            <a:ext cx="7754112" cy="4361688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737373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737373"/>
              </a:solidFill>
              <a:latin typeface="Arial"/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998118" y="6370838"/>
            <a:ext cx="1440284" cy="123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178" rtl="0" eaLnBrk="1" latinLnBrk="0" hangingPunct="1">
              <a:defRPr lang="en-US" sz="8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C550B8D-2AE0-435B-A591-63092A1ED586}" type="datetime4">
              <a:rPr lang="en-US">
                <a:latin typeface="Arial"/>
              </a:rPr>
              <a:pPr/>
              <a:t>September 18, 2016</a:t>
            </a:fld>
            <a:endParaRPr dirty="0">
              <a:latin typeface="Arial"/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629804" y="2870424"/>
            <a:ext cx="3149600" cy="31496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Oval 34"/>
          <p:cNvSpPr/>
          <p:nvPr userDrawn="1"/>
        </p:nvSpPr>
        <p:spPr>
          <a:xfrm>
            <a:off x="1524000" y="516468"/>
            <a:ext cx="1794933" cy="179493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666068" y="1493096"/>
            <a:ext cx="2328333" cy="232833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6575102" y="837976"/>
            <a:ext cx="1459785" cy="156633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5961803" y="3352507"/>
            <a:ext cx="2328333" cy="232833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667404" y="918096"/>
            <a:ext cx="1508125" cy="10112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18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992013" y="3564728"/>
            <a:ext cx="2475407" cy="18133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20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951027" y="1898364"/>
            <a:ext cx="1768364" cy="15178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18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725552" y="1134103"/>
            <a:ext cx="1303227" cy="9716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16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230702" y="3757772"/>
            <a:ext cx="1768364" cy="15178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18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73368"/>
            <a:ext cx="3086100" cy="128016"/>
          </a:xfrm>
          <a:prstGeom prst="rect">
            <a:avLst/>
          </a:prstGeom>
        </p:spPr>
        <p:txBody>
          <a:bodyPr vert="horz" lIns="0" tIns="457200" rIns="0" bIns="457200" rtlCol="0" anchor="ctr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Xerox Internal Use Only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4855" y="6124575"/>
            <a:ext cx="1755648" cy="52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6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47" y="1470954"/>
            <a:ext cx="8370846" cy="4793424"/>
          </a:xfrm>
        </p:spPr>
        <p:txBody>
          <a:bodyPr/>
          <a:lstStyle>
            <a:lvl1pPr algn="l">
              <a:defRPr>
                <a:solidFill>
                  <a:srgbClr val="17354F"/>
                </a:solidFill>
              </a:defRPr>
            </a:lvl1pPr>
            <a:lvl2pPr algn="l">
              <a:defRPr>
                <a:solidFill>
                  <a:srgbClr val="17354F"/>
                </a:solidFill>
              </a:defRPr>
            </a:lvl2pPr>
            <a:lvl3pPr algn="l">
              <a:defRPr>
                <a:solidFill>
                  <a:srgbClr val="17354F"/>
                </a:solidFill>
              </a:defRPr>
            </a:lvl3pPr>
            <a:lvl4pPr algn="l">
              <a:defRPr>
                <a:solidFill>
                  <a:srgbClr val="17354F"/>
                </a:solidFill>
              </a:defRPr>
            </a:lvl4pPr>
            <a:lvl5pPr algn="l">
              <a:defRPr>
                <a:solidFill>
                  <a:srgbClr val="1735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-1760878" y="112211"/>
            <a:ext cx="8370846" cy="7607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kern="1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847" y="301346"/>
            <a:ext cx="8370846" cy="76079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SMAP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88" y="1276119"/>
            <a:ext cx="7754112" cy="436168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737373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737373"/>
              </a:solidFill>
              <a:latin typeface="Arial"/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998118" y="6370838"/>
            <a:ext cx="1440284" cy="123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178" rtl="0" eaLnBrk="1" latinLnBrk="0" hangingPunct="1">
              <a:defRPr lang="en-US" sz="8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6726F76-C9CB-4CFA-A173-EA49ED1DE3E5}" type="datetime4">
              <a:rPr lang="en-US">
                <a:latin typeface="Arial"/>
              </a:rPr>
              <a:pPr/>
              <a:t>September 18, 2016</a:t>
            </a:fld>
            <a:endParaRPr dirty="0">
              <a:latin typeface="Arial"/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629804" y="2870424"/>
            <a:ext cx="3149600" cy="31496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Oval 34"/>
          <p:cNvSpPr/>
          <p:nvPr userDrawn="1"/>
        </p:nvSpPr>
        <p:spPr>
          <a:xfrm>
            <a:off x="1524000" y="516468"/>
            <a:ext cx="1794933" cy="179493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666068" y="1493096"/>
            <a:ext cx="2328333" cy="232833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6575102" y="837976"/>
            <a:ext cx="1459785" cy="156633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5961803" y="3352507"/>
            <a:ext cx="2328333" cy="232833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667404" y="918096"/>
            <a:ext cx="1508125" cy="10112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18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992013" y="3564728"/>
            <a:ext cx="2475407" cy="18133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20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951027" y="1898364"/>
            <a:ext cx="1768364" cy="15178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18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725552" y="1134103"/>
            <a:ext cx="1303227" cy="9716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16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230702" y="3757772"/>
            <a:ext cx="1768364" cy="15178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18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73368"/>
            <a:ext cx="3086100" cy="128016"/>
          </a:xfrm>
          <a:prstGeom prst="rect">
            <a:avLst/>
          </a:prstGeom>
        </p:spPr>
        <p:txBody>
          <a:bodyPr vert="horz" lIns="0" tIns="457200" rIns="0" bIns="457200" rtlCol="0" anchor="ctr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Xerox Internal Use Only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599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SMAP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94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350" y="76200"/>
            <a:ext cx="7829551" cy="6259552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737373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737373"/>
              </a:solidFill>
              <a:latin typeface="Arial"/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998118" y="6370838"/>
            <a:ext cx="1440284" cy="123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178" rtl="0" eaLnBrk="1" latinLnBrk="0" hangingPunct="1">
              <a:defRPr lang="en-US" sz="8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DFA851-F54C-40EE-950A-877924C7EB3A}" type="datetime4">
              <a:rPr lang="en-US">
                <a:latin typeface="Arial"/>
              </a:rPr>
              <a:pPr/>
              <a:t>September 18, 2016</a:t>
            </a:fld>
            <a:endParaRPr dirty="0">
              <a:latin typeface="Arial"/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629804" y="2870424"/>
            <a:ext cx="3149600" cy="31496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Oval 34"/>
          <p:cNvSpPr/>
          <p:nvPr userDrawn="1"/>
        </p:nvSpPr>
        <p:spPr>
          <a:xfrm>
            <a:off x="1524000" y="516468"/>
            <a:ext cx="1794933" cy="179493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666068" y="1493096"/>
            <a:ext cx="2328333" cy="232833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6575102" y="837976"/>
            <a:ext cx="1459785" cy="156633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5961803" y="3352507"/>
            <a:ext cx="2328333" cy="232833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667404" y="918096"/>
            <a:ext cx="1508125" cy="10112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18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992013" y="3564728"/>
            <a:ext cx="2475407" cy="18133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20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951027" y="1898364"/>
            <a:ext cx="1768364" cy="15178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18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725552" y="1134103"/>
            <a:ext cx="1303227" cy="9716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16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230702" y="3757772"/>
            <a:ext cx="1768364" cy="15178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18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2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73368"/>
            <a:ext cx="3086100" cy="128016"/>
          </a:xfrm>
          <a:prstGeom prst="rect">
            <a:avLst/>
          </a:prstGeom>
        </p:spPr>
        <p:txBody>
          <a:bodyPr vert="horz" lIns="0" tIns="457200" rIns="0" bIns="457200" rtlCol="0" anchor="ctr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Xerox Internal Use Only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4855" y="6124575"/>
            <a:ext cx="1755648" cy="52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9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SMAP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350" y="76200"/>
            <a:ext cx="7829551" cy="625955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737373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737373"/>
              </a:solidFill>
              <a:latin typeface="Arial"/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998118" y="6370838"/>
            <a:ext cx="1440284" cy="123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178" rtl="0" eaLnBrk="1" latinLnBrk="0" hangingPunct="1">
              <a:defRPr lang="en-US" sz="8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0B9E374-3652-408B-8ADC-4A645062E746}" type="datetime4">
              <a:rPr lang="en-US">
                <a:latin typeface="Arial"/>
              </a:rPr>
              <a:pPr/>
              <a:t>September 18, 2016</a:t>
            </a:fld>
            <a:endParaRPr dirty="0">
              <a:latin typeface="Arial"/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629804" y="2870424"/>
            <a:ext cx="3149600" cy="31496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Oval 34"/>
          <p:cNvSpPr/>
          <p:nvPr userDrawn="1"/>
        </p:nvSpPr>
        <p:spPr>
          <a:xfrm>
            <a:off x="1524000" y="516468"/>
            <a:ext cx="1794933" cy="179493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666068" y="1493096"/>
            <a:ext cx="2328333" cy="232833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6575102" y="837976"/>
            <a:ext cx="1459785" cy="156633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5961803" y="3352507"/>
            <a:ext cx="2328333" cy="232833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667404" y="918096"/>
            <a:ext cx="1508125" cy="10112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18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992013" y="3564728"/>
            <a:ext cx="2475407" cy="18133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20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951027" y="1898364"/>
            <a:ext cx="1768364" cy="15178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18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725552" y="1134103"/>
            <a:ext cx="1303227" cy="9716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16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230702" y="3757772"/>
            <a:ext cx="1768364" cy="15178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18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1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73368"/>
            <a:ext cx="3086100" cy="128016"/>
          </a:xfrm>
          <a:prstGeom prst="rect">
            <a:avLst/>
          </a:prstGeom>
        </p:spPr>
        <p:txBody>
          <a:bodyPr vert="horz" lIns="0" tIns="457200" rIns="0" bIns="457200" rtlCol="0" anchor="ctr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Xerox Internal Use Only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606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SMAP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94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60" y="1046331"/>
            <a:ext cx="9152960" cy="5148539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737373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737373"/>
              </a:solidFill>
              <a:latin typeface="Arial"/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998118" y="6370838"/>
            <a:ext cx="1440284" cy="123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178" rtl="0" eaLnBrk="1" latinLnBrk="0" hangingPunct="1">
              <a:defRPr lang="en-US" sz="8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AFE1D2C-9BD0-49D0-B207-84D21CD0AD9C}" type="datetime4">
              <a:rPr lang="en-US">
                <a:latin typeface="Arial"/>
              </a:rPr>
              <a:pPr/>
              <a:t>September 18, 2016</a:t>
            </a:fld>
            <a:endParaRPr dirty="0">
              <a:latin typeface="Arial"/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629804" y="2870424"/>
            <a:ext cx="3149600" cy="31496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Oval 34"/>
          <p:cNvSpPr/>
          <p:nvPr userDrawn="1"/>
        </p:nvSpPr>
        <p:spPr>
          <a:xfrm>
            <a:off x="1524000" y="516468"/>
            <a:ext cx="1794933" cy="179493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666068" y="1493096"/>
            <a:ext cx="2328333" cy="232833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6575102" y="837976"/>
            <a:ext cx="1459785" cy="156633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5961803" y="3352507"/>
            <a:ext cx="2328333" cy="232833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667404" y="918096"/>
            <a:ext cx="1508125" cy="10112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18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992013" y="3564728"/>
            <a:ext cx="2475407" cy="18133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20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951027" y="1898364"/>
            <a:ext cx="1768364" cy="15178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18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725552" y="1134103"/>
            <a:ext cx="1303227" cy="9716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16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230702" y="3757772"/>
            <a:ext cx="1768364" cy="15178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18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2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73368"/>
            <a:ext cx="3086100" cy="128016"/>
          </a:xfrm>
          <a:prstGeom prst="rect">
            <a:avLst/>
          </a:prstGeom>
        </p:spPr>
        <p:txBody>
          <a:bodyPr vert="horz" lIns="0" tIns="457200" rIns="0" bIns="457200" rtlCol="0" anchor="ctr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Xerox Internal Use Only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4855" y="6124575"/>
            <a:ext cx="1755648" cy="52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8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SMAP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60" y="1046331"/>
            <a:ext cx="9152960" cy="514853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737373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737373"/>
              </a:solidFill>
              <a:latin typeface="Arial"/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998118" y="6370838"/>
            <a:ext cx="1440284" cy="123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178" rtl="0" eaLnBrk="1" latinLnBrk="0" hangingPunct="1">
              <a:defRPr lang="en-US" sz="8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6432B6-9ED1-4531-8D61-F0C00D8AC770}" type="datetime4">
              <a:rPr lang="en-US">
                <a:latin typeface="Arial"/>
              </a:rPr>
              <a:pPr/>
              <a:t>September 18, 2016</a:t>
            </a:fld>
            <a:endParaRPr dirty="0">
              <a:latin typeface="Arial"/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629804" y="2870424"/>
            <a:ext cx="3149600" cy="31496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Oval 34"/>
          <p:cNvSpPr/>
          <p:nvPr userDrawn="1"/>
        </p:nvSpPr>
        <p:spPr>
          <a:xfrm>
            <a:off x="1524000" y="516468"/>
            <a:ext cx="1794933" cy="179493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666068" y="1493096"/>
            <a:ext cx="2328333" cy="232833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6575102" y="837976"/>
            <a:ext cx="1459785" cy="156633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5961803" y="3352507"/>
            <a:ext cx="2328333" cy="232833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667404" y="918096"/>
            <a:ext cx="1508125" cy="10112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18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992013" y="3564728"/>
            <a:ext cx="2475407" cy="18133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20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951027" y="1898364"/>
            <a:ext cx="1768364" cy="15178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18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725552" y="1134103"/>
            <a:ext cx="1303227" cy="9716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16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230702" y="3757772"/>
            <a:ext cx="1768364" cy="15178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0" indent="-444478">
              <a:buNone/>
              <a:tabLst/>
              <a:defRPr sz="18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Stat</a:t>
            </a:r>
          </a:p>
          <a:p>
            <a:pPr lvl="1"/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1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73368"/>
            <a:ext cx="3086100" cy="128016"/>
          </a:xfrm>
          <a:prstGeom prst="rect">
            <a:avLst/>
          </a:prstGeom>
        </p:spPr>
        <p:txBody>
          <a:bodyPr vert="horz" lIns="0" tIns="457200" rIns="0" bIns="457200" rtlCol="0" anchor="ctr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Xerox Internal Use Only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78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737373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737373"/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500190"/>
            <a:ext cx="9144000" cy="38576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441304">
              <a:buNone/>
              <a:tabLst/>
              <a:defRPr sz="3600" b="1">
                <a:solidFill>
                  <a:schemeClr val="bg1"/>
                </a:solidFill>
              </a:defRPr>
            </a:lvl1pPr>
            <a:lvl2pPr marL="457178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98118" y="6370838"/>
            <a:ext cx="1440284" cy="123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178" rtl="0" eaLnBrk="1" latinLnBrk="0" hangingPunct="1">
              <a:defRPr lang="en-US" sz="8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D08407-8E38-438B-AC35-54C0C7F9802E}" type="datetime4">
              <a:rPr lang="en-US">
                <a:latin typeface="Arial"/>
              </a:rPr>
              <a:pPr/>
              <a:t>September 18, 2016</a:t>
            </a:fld>
            <a:endParaRPr dirty="0">
              <a:latin typeface="Arial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73368"/>
            <a:ext cx="3086100" cy="128016"/>
          </a:xfrm>
          <a:prstGeom prst="rect">
            <a:avLst/>
          </a:prstGeom>
        </p:spPr>
        <p:txBody>
          <a:bodyPr vert="horz" lIns="0" tIns="457200" rIns="0" bIns="457200" rtlCol="0" anchor="ctr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Xerox Internal Use Only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993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" y="0"/>
            <a:ext cx="3092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914354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" y="2217987"/>
            <a:ext cx="3092055" cy="3957836"/>
          </a:xfrm>
          <a:prstGeom prst="rect">
            <a:avLst/>
          </a:prstGeom>
          <a:noFill/>
        </p:spPr>
        <p:txBody>
          <a:bodyPr lIns="393192" rIns="91440" anchor="t" anchorCtr="0"/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tabLst/>
              <a:defRPr sz="2800" b="1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400">
                <a:solidFill>
                  <a:schemeClr val="bg2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 sz="1800">
                <a:solidFill>
                  <a:schemeClr val="bg2"/>
                </a:solidFill>
              </a:defRPr>
            </a:lvl3pPr>
            <a:lvl4pPr marL="0" indent="0">
              <a:buClr>
                <a:schemeClr val="bg1"/>
              </a:buClr>
              <a:buFont typeface="Arial" charset="0"/>
              <a:buNone/>
              <a:tabLst/>
              <a:defRPr sz="1600">
                <a:solidFill>
                  <a:schemeClr val="bg2"/>
                </a:solidFill>
              </a:defRPr>
            </a:lvl4pPr>
            <a:lvl5pPr marL="0" indent="0">
              <a:buClr>
                <a:schemeClr val="bg1"/>
              </a:buClr>
              <a:buFont typeface="Arial" charset="0"/>
              <a:buNone/>
              <a:tabLst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9"/>
          <p:cNvSpPr>
            <a:spLocks noGrp="1"/>
          </p:cNvSpPr>
          <p:nvPr>
            <p:ph sz="quarter" idx="13"/>
          </p:nvPr>
        </p:nvSpPr>
        <p:spPr>
          <a:xfrm>
            <a:off x="3560064" y="1257300"/>
            <a:ext cx="4978400" cy="4343400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228589" indent="-228589">
              <a:buClr>
                <a:schemeClr val="bg1"/>
              </a:buClr>
              <a:tabLst/>
              <a:defRPr baseline="0">
                <a:solidFill>
                  <a:schemeClr val="bg1"/>
                </a:solidFill>
              </a:defRPr>
            </a:lvl2pPr>
            <a:lvl3pPr marL="504801" indent="-230177">
              <a:buClr>
                <a:schemeClr val="bg1"/>
              </a:buClr>
              <a:buFont typeface="Arial" panose="020B0604020202020204" pitchFamily="34" charset="0"/>
              <a:buChar char="‒"/>
              <a:tabLst/>
              <a:defRPr baseline="0">
                <a:solidFill>
                  <a:schemeClr val="bg1"/>
                </a:solidFill>
              </a:defRPr>
            </a:lvl3pPr>
            <a:lvl4pPr marL="685766" indent="-182025">
              <a:buClr>
                <a:schemeClr val="bg1"/>
              </a:buClr>
              <a:tabLst/>
              <a:defRPr baseline="0"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2"/>
            <a:ext cx="3092055" cy="2217985"/>
          </a:xfrm>
          <a:prstGeom prst="rect">
            <a:avLst/>
          </a:prstGeom>
        </p:spPr>
        <p:txBody>
          <a:bodyPr lIns="0" anchor="b" anchorCtr="0"/>
          <a:lstStyle>
            <a:lvl1pPr marL="338138" marR="0" indent="0" algn="l" defTabSz="914354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en-US" sz="3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441304" marR="0" lvl="0" indent="0" algn="l" defTabSz="914354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737373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737373"/>
              </a:solidFill>
              <a:latin typeface="Arial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98118" y="6370838"/>
            <a:ext cx="1440284" cy="123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178" rtl="0" eaLnBrk="1" latinLnBrk="0" hangingPunct="1">
              <a:defRPr lang="en-US" sz="8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2F01D63-029F-4D17-9355-1D469A29B9AB}" type="datetime4">
              <a:rPr lang="en-US">
                <a:latin typeface="Arial"/>
              </a:rPr>
              <a:pPr/>
              <a:t>September 18, 2016</a:t>
            </a:fld>
            <a:endParaRPr dirty="0">
              <a:latin typeface="Arial"/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73368"/>
            <a:ext cx="3086100" cy="128016"/>
          </a:xfrm>
          <a:prstGeom prst="rect">
            <a:avLst/>
          </a:prstGeom>
        </p:spPr>
        <p:txBody>
          <a:bodyPr vert="horz" lIns="0" tIns="457200" rIns="0" bIns="457200" rtlCol="0"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defTabSz="914354"/>
            <a:r>
              <a:rPr lang="en-US" smtClean="0">
                <a:solidFill>
                  <a:srgbClr val="FFFFFF"/>
                </a:solidFill>
                <a:latin typeface="Arial"/>
              </a:rPr>
              <a:t>Xerox Internal Use Only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794" y="6162675"/>
            <a:ext cx="1754504" cy="46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5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2" y="0"/>
            <a:ext cx="3092055" cy="68580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70316" y="6370839"/>
            <a:ext cx="843180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defTabSz="914354">
              <a:defRPr/>
            </a:pPr>
            <a:r>
              <a:rPr lang="en-US" sz="800" dirty="0" smtClean="0">
                <a:solidFill>
                  <a:srgbClr val="FFFFFF"/>
                </a:solidFill>
                <a:latin typeface="Arial"/>
              </a:rPr>
              <a:t>Xerox Confidential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Content Placeholder 19"/>
          <p:cNvSpPr>
            <a:spLocks noGrp="1"/>
          </p:cNvSpPr>
          <p:nvPr>
            <p:ph sz="quarter" idx="13"/>
          </p:nvPr>
        </p:nvSpPr>
        <p:spPr>
          <a:xfrm>
            <a:off x="3556000" y="1396999"/>
            <a:ext cx="5181600" cy="4203700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</a:defRPr>
            </a:lvl1pPr>
            <a:lvl2pPr marL="228589" indent="-228589">
              <a:buClr>
                <a:schemeClr val="tx2"/>
              </a:buClr>
              <a:tabLst/>
              <a:defRPr sz="2000" baseline="0">
                <a:solidFill>
                  <a:schemeClr val="tx2"/>
                </a:solidFill>
              </a:defRPr>
            </a:lvl2pPr>
            <a:lvl3pPr marL="504801" indent="-230177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800" baseline="0">
                <a:solidFill>
                  <a:schemeClr val="tx2"/>
                </a:solidFill>
              </a:defRPr>
            </a:lvl3pPr>
            <a:lvl4pPr marL="685766" indent="-182025">
              <a:buClr>
                <a:schemeClr val="tx2"/>
              </a:buClr>
              <a:tabLst/>
              <a:defRPr sz="1600" baseline="0"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98118" y="6370838"/>
            <a:ext cx="1440284" cy="123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178" rtl="0" eaLnBrk="1" latinLnBrk="0" hangingPunct="1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D373376-8546-4786-B54F-EB072C5BFE78}" type="datetime4">
              <a:rPr lang="en-US">
                <a:solidFill>
                  <a:srgbClr val="FFFFFF"/>
                </a:solidFill>
                <a:latin typeface="Arial"/>
              </a:rPr>
              <a:pPr/>
              <a:t>September 18, 2016</a:t>
            </a:fld>
            <a:endParaRPr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" y="2209800"/>
            <a:ext cx="3092055" cy="3966021"/>
          </a:xfrm>
          <a:prstGeom prst="rect">
            <a:avLst/>
          </a:prstGeom>
          <a:noFill/>
        </p:spPr>
        <p:txBody>
          <a:bodyPr lIns="0" anchor="t" anchorCtr="0"/>
          <a:lstStyle>
            <a:lvl1pPr marL="441304" indent="0">
              <a:lnSpc>
                <a:spcPct val="100000"/>
              </a:lnSpc>
              <a:spcBef>
                <a:spcPts val="1600"/>
              </a:spcBef>
              <a:buFontTx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441304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000">
                <a:solidFill>
                  <a:schemeClr val="bg1"/>
                </a:solidFill>
              </a:defRPr>
            </a:lvl2pPr>
            <a:lvl3pPr marL="441304" indent="0">
              <a:buClr>
                <a:schemeClr val="bg1"/>
              </a:buClr>
              <a:buFont typeface="Arial" charset="0"/>
              <a:buNone/>
              <a:tabLst/>
              <a:defRPr sz="1600">
                <a:solidFill>
                  <a:schemeClr val="bg1"/>
                </a:solidFill>
              </a:defRPr>
            </a:lvl3pPr>
            <a:lvl4pPr marL="441304" indent="0">
              <a:buClr>
                <a:schemeClr val="bg1"/>
              </a:buClr>
              <a:buFont typeface="Arial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441304" indent="0">
              <a:buClr>
                <a:schemeClr val="bg1"/>
              </a:buClr>
              <a:buFont typeface="Arial" charset="0"/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3092055" cy="2209800"/>
          </a:xfrm>
          <a:prstGeom prst="rect">
            <a:avLst/>
          </a:prstGeom>
        </p:spPr>
        <p:txBody>
          <a:bodyPr lIns="0" rIns="91440" anchor="b" anchorCtr="0"/>
          <a:lstStyle>
            <a:lvl1pPr marL="304784" marR="0" indent="0" algn="l" defTabSz="914354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en-US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441304" marR="0" lvl="0" indent="0" algn="l" defTabSz="914354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73368"/>
            <a:ext cx="3086100" cy="128016"/>
          </a:xfrm>
          <a:prstGeom prst="rect">
            <a:avLst/>
          </a:prstGeom>
        </p:spPr>
        <p:txBody>
          <a:bodyPr vert="horz" lIns="0" tIns="457200" rIns="0" bIns="457200" rtlCol="0" anchor="ctr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Xerox Internal Use Only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796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2" y="0"/>
            <a:ext cx="309205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70316" y="6370839"/>
            <a:ext cx="843180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defTabSz="914354">
              <a:defRPr/>
            </a:pPr>
            <a:r>
              <a:rPr lang="en-US" sz="800" dirty="0" smtClean="0">
                <a:solidFill>
                  <a:srgbClr val="FFFFFF"/>
                </a:solidFill>
                <a:latin typeface="Arial"/>
              </a:rPr>
              <a:t>Xerox Confidential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Content Placeholder 19"/>
          <p:cNvSpPr>
            <a:spLocks noGrp="1"/>
          </p:cNvSpPr>
          <p:nvPr>
            <p:ph sz="quarter" idx="13"/>
          </p:nvPr>
        </p:nvSpPr>
        <p:spPr>
          <a:xfrm>
            <a:off x="3556000" y="1396999"/>
            <a:ext cx="5181600" cy="4203700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</a:defRPr>
            </a:lvl1pPr>
            <a:lvl2pPr marL="228589" indent="-228589">
              <a:buClr>
                <a:schemeClr val="tx2"/>
              </a:buClr>
              <a:tabLst/>
              <a:defRPr sz="2000" baseline="0">
                <a:solidFill>
                  <a:schemeClr val="tx2"/>
                </a:solidFill>
              </a:defRPr>
            </a:lvl2pPr>
            <a:lvl3pPr marL="504801" indent="-230177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800" baseline="0">
                <a:solidFill>
                  <a:schemeClr val="tx2"/>
                </a:solidFill>
              </a:defRPr>
            </a:lvl3pPr>
            <a:lvl4pPr marL="685766" indent="-182025">
              <a:buClr>
                <a:schemeClr val="tx2"/>
              </a:buClr>
              <a:tabLst/>
              <a:defRPr sz="1600" baseline="0"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98118" y="6370838"/>
            <a:ext cx="1440284" cy="123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178" rtl="0" eaLnBrk="1" latinLnBrk="0" hangingPunct="1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25F8D26-8581-4529-A094-5D2434558D21}" type="datetime4">
              <a:rPr lang="en-US">
                <a:solidFill>
                  <a:srgbClr val="FFFFFF"/>
                </a:solidFill>
                <a:latin typeface="Arial"/>
              </a:rPr>
              <a:pPr/>
              <a:t>September 18, 2016</a:t>
            </a:fld>
            <a:endParaRPr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" y="2209800"/>
            <a:ext cx="3092055" cy="3966021"/>
          </a:xfrm>
          <a:prstGeom prst="rect">
            <a:avLst/>
          </a:prstGeom>
          <a:noFill/>
        </p:spPr>
        <p:txBody>
          <a:bodyPr lIns="0" tIns="0" bIns="0" anchor="t" anchorCtr="0"/>
          <a:lstStyle>
            <a:lvl1pPr marL="441304" indent="0">
              <a:lnSpc>
                <a:spcPct val="100000"/>
              </a:lnSpc>
              <a:spcBef>
                <a:spcPts val="1600"/>
              </a:spcBef>
              <a:buFontTx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441304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400">
                <a:solidFill>
                  <a:schemeClr val="bg1"/>
                </a:solidFill>
              </a:defRPr>
            </a:lvl2pPr>
            <a:lvl3pPr marL="441304" indent="0">
              <a:buClr>
                <a:schemeClr val="bg1"/>
              </a:buClr>
              <a:buFont typeface="Arial" charset="0"/>
              <a:buNone/>
              <a:tabLst/>
              <a:defRPr sz="1800">
                <a:solidFill>
                  <a:schemeClr val="bg1"/>
                </a:solidFill>
              </a:defRPr>
            </a:lvl3pPr>
            <a:lvl4pPr marL="441304" indent="0">
              <a:buClr>
                <a:schemeClr val="bg1"/>
              </a:buClr>
              <a:buFont typeface="Arial" charset="0"/>
              <a:buNone/>
              <a:tabLst/>
              <a:defRPr sz="1600">
                <a:solidFill>
                  <a:schemeClr val="bg1"/>
                </a:solidFill>
              </a:defRPr>
            </a:lvl4pPr>
            <a:lvl5pPr marL="441304" indent="0">
              <a:buClr>
                <a:schemeClr val="bg1"/>
              </a:buClr>
              <a:buFont typeface="Arial" charset="0"/>
              <a:buNone/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3092055" cy="2209800"/>
          </a:xfrm>
          <a:prstGeom prst="rect">
            <a:avLst/>
          </a:prstGeom>
        </p:spPr>
        <p:txBody>
          <a:bodyPr lIns="0" tIns="0" bIns="0" anchor="b" anchorCtr="0"/>
          <a:lstStyle>
            <a:lvl1pPr marL="228589" marR="0" indent="0" algn="l" defTabSz="914354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en-US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441304" marR="0" lvl="0" indent="0" algn="l" defTabSz="914354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73368"/>
            <a:ext cx="3086100" cy="128016"/>
          </a:xfrm>
          <a:prstGeom prst="rect">
            <a:avLst/>
          </a:prstGeom>
        </p:spPr>
        <p:txBody>
          <a:bodyPr vert="horz" lIns="0" tIns="457200" rIns="0" bIns="457200" rtlCol="0" anchor="ctr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Xerox Internal Use Only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81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2" y="0"/>
            <a:ext cx="3092055" cy="68580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304802" y="1429512"/>
            <a:ext cx="4000500" cy="3998976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9257" y="1837840"/>
            <a:ext cx="3100704" cy="3115160"/>
          </a:xfrm>
          <a:prstGeom prst="rect">
            <a:avLst/>
          </a:prstGeom>
          <a:noFill/>
        </p:spPr>
        <p:txBody>
          <a:bodyPr anchor="ctr"/>
          <a:lstStyle>
            <a:lvl1pPr marL="441304" indent="0">
              <a:lnSpc>
                <a:spcPct val="100000"/>
              </a:lnSpc>
              <a:spcBef>
                <a:spcPts val="1600"/>
              </a:spcBef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  <a:lvl2pPr marL="441304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400">
                <a:solidFill>
                  <a:schemeClr val="bg1"/>
                </a:solidFill>
              </a:defRPr>
            </a:lvl2pPr>
            <a:lvl3pPr marL="441304" indent="0">
              <a:buClr>
                <a:schemeClr val="bg1"/>
              </a:buClr>
              <a:buFont typeface="Arial" charset="0"/>
              <a:buNone/>
              <a:tabLst/>
              <a:defRPr sz="1800">
                <a:solidFill>
                  <a:schemeClr val="bg1"/>
                </a:solidFill>
              </a:defRPr>
            </a:lvl3pPr>
            <a:lvl4pPr marL="441304" indent="0">
              <a:buClr>
                <a:schemeClr val="bg1"/>
              </a:buClr>
              <a:buFont typeface="Arial" charset="0"/>
              <a:buNone/>
              <a:tabLst/>
              <a:defRPr sz="1600">
                <a:solidFill>
                  <a:schemeClr val="bg1"/>
                </a:solidFill>
              </a:defRPr>
            </a:lvl4pPr>
            <a:lvl5pPr marL="441304" indent="0">
              <a:buClr>
                <a:schemeClr val="bg1"/>
              </a:buClr>
              <a:buFont typeface="Arial" charset="0"/>
              <a:buNone/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98118" y="6370838"/>
            <a:ext cx="1440284" cy="123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178" rtl="0" eaLnBrk="1" latinLnBrk="0" hangingPunct="1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CB56F58-D7C2-423B-ABBC-37F9194E122B}" type="datetime4">
              <a:rPr lang="en-US">
                <a:solidFill>
                  <a:srgbClr val="FFFFFF"/>
                </a:solidFill>
                <a:latin typeface="Arial"/>
              </a:rPr>
              <a:pPr/>
              <a:t>September 18, 2016</a:t>
            </a:fld>
            <a:endParaRPr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Content Placeholder 19"/>
          <p:cNvSpPr>
            <a:spLocks noGrp="1"/>
          </p:cNvSpPr>
          <p:nvPr>
            <p:ph sz="quarter" idx="13"/>
          </p:nvPr>
        </p:nvSpPr>
        <p:spPr>
          <a:xfrm>
            <a:off x="4572000" y="1866902"/>
            <a:ext cx="4165600" cy="400049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</a:defRPr>
            </a:lvl1pPr>
            <a:lvl2pPr marL="228589" indent="-228589">
              <a:buClr>
                <a:schemeClr val="tx2"/>
              </a:buClr>
              <a:tabLst/>
              <a:defRPr sz="2000" baseline="0">
                <a:solidFill>
                  <a:schemeClr val="tx2"/>
                </a:solidFill>
              </a:defRPr>
            </a:lvl2pPr>
            <a:lvl3pPr marL="504801" indent="-230177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800" baseline="0">
                <a:solidFill>
                  <a:schemeClr val="tx2"/>
                </a:solidFill>
              </a:defRPr>
            </a:lvl3pPr>
            <a:lvl4pPr marL="685766" indent="-182025">
              <a:buClr>
                <a:schemeClr val="tx2"/>
              </a:buClr>
              <a:tabLst/>
              <a:defRPr sz="1600" baseline="0"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73368"/>
            <a:ext cx="3086100" cy="128016"/>
          </a:xfrm>
          <a:prstGeom prst="rect">
            <a:avLst/>
          </a:prstGeom>
        </p:spPr>
        <p:txBody>
          <a:bodyPr vert="horz" lIns="0" tIns="457200" rIns="0" bIns="457200" rtlCol="0" anchor="ctr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Xerox Internal Use Only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583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0417" y="441208"/>
            <a:ext cx="8368904" cy="75636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US" sz="32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0CC3474-811F-B342-9D29-E222B00B2A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23" y="6334552"/>
            <a:ext cx="2590800" cy="2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2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16x9ipad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6061573" y="0"/>
            <a:ext cx="3082427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998118" y="6370838"/>
            <a:ext cx="1440284" cy="123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178" rtl="0" eaLnBrk="1" latinLnBrk="0" hangingPunct="1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CF85A52-16C9-4FED-918E-496C525F742C}" type="datetime4">
              <a:rPr lang="en-US">
                <a:solidFill>
                  <a:srgbClr val="FFFFFF"/>
                </a:solidFill>
                <a:latin typeface="Arial"/>
              </a:rPr>
              <a:pPr/>
              <a:t>September 18, 2016</a:t>
            </a:fld>
            <a:endParaRPr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51948" y="685800"/>
            <a:ext cx="2845310" cy="5269749"/>
          </a:xfrm>
          <a:prstGeom prst="rect">
            <a:avLst/>
          </a:prstGeom>
          <a:noFill/>
        </p:spPr>
        <p:txBody>
          <a:bodyPr lIns="182880" tIns="0" rIns="91440" bIns="0" anchor="t" anchorCtr="0"/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4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Font typeface="Arial" charset="0"/>
              <a:buNone/>
              <a:tabLst/>
              <a:defRPr sz="1600"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 typeface="Arial" charset="0"/>
              <a:buNone/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73368"/>
            <a:ext cx="3086100" cy="128016"/>
          </a:xfrm>
          <a:prstGeom prst="rect">
            <a:avLst/>
          </a:prstGeom>
        </p:spPr>
        <p:txBody>
          <a:bodyPr vert="horz" lIns="0" tIns="457200" rIns="0" bIns="457200" rtlCol="0"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defTabSz="914354"/>
            <a:r>
              <a:rPr lang="en-US" smtClean="0">
                <a:solidFill>
                  <a:srgbClr val="FFFFFF"/>
                </a:solidFill>
                <a:latin typeface="Arial"/>
              </a:rPr>
              <a:t>Xerox Internal Use Only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794" y="6162675"/>
            <a:ext cx="1754504" cy="46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4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4151991" y="0"/>
            <a:ext cx="3092055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51991" y="685800"/>
            <a:ext cx="3077541" cy="5269749"/>
          </a:xfrm>
          <a:prstGeom prst="rect">
            <a:avLst/>
          </a:prstGeom>
          <a:noFill/>
        </p:spPr>
        <p:txBody>
          <a:bodyPr lIns="182880" tIns="0" rIns="182880" bIns="0" anchor="t" anchorCtr="0"/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4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Font typeface="Arial" charset="0"/>
              <a:buNone/>
              <a:tabLst/>
              <a:defRPr sz="1600"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 typeface="Arial" charset="0"/>
              <a:buNone/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998118" y="6370838"/>
            <a:ext cx="1440284" cy="123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178" rtl="0" eaLnBrk="1" latinLnBrk="0" hangingPunct="1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B5F82CB-07C1-46FE-83A0-BCAC46EEEDCA}" type="datetime4">
              <a:rPr lang="en-US">
                <a:solidFill>
                  <a:srgbClr val="FFFFFF"/>
                </a:solidFill>
                <a:latin typeface="Arial"/>
              </a:rPr>
              <a:pPr/>
              <a:t>September 18, 2016</a:t>
            </a:fld>
            <a:endParaRPr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73368"/>
            <a:ext cx="3086100" cy="128016"/>
          </a:xfrm>
          <a:prstGeom prst="rect">
            <a:avLst/>
          </a:prstGeom>
        </p:spPr>
        <p:txBody>
          <a:bodyPr vert="horz" lIns="0" tIns="457200" rIns="0" bIns="457200" rtlCol="0"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defTabSz="914354"/>
            <a:r>
              <a:rPr lang="en-US" smtClean="0">
                <a:solidFill>
                  <a:srgbClr val="FFFFFF"/>
                </a:solidFill>
                <a:latin typeface="Arial"/>
              </a:rPr>
              <a:t>Xerox Internal Use Only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4855" y="6124575"/>
            <a:ext cx="1755648" cy="52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9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" y="0"/>
            <a:ext cx="3092055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98118" y="6370838"/>
            <a:ext cx="1440284" cy="123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178" rtl="0" eaLnBrk="1" latinLnBrk="0" hangingPunct="1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B1CD35E-1BE6-4524-B1A2-8C6043E97448}" type="datetime4">
              <a:rPr lang="en-US">
                <a:solidFill>
                  <a:srgbClr val="FFFFFF"/>
                </a:solidFill>
                <a:latin typeface="Arial"/>
              </a:rPr>
              <a:pPr/>
              <a:t>September 18, 2016</a:t>
            </a:fld>
            <a:endParaRPr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685800"/>
            <a:ext cx="3092055" cy="5269749"/>
          </a:xfrm>
          <a:prstGeom prst="rect">
            <a:avLst/>
          </a:prstGeom>
          <a:noFill/>
        </p:spPr>
        <p:txBody>
          <a:bodyPr lIns="393192" tIns="0" rIns="182880" bIns="0" anchor="t" anchorCtr="0"/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4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Font typeface="Arial" charset="0"/>
              <a:buNone/>
              <a:tabLst/>
              <a:defRPr sz="1600"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 typeface="Arial" charset="0"/>
              <a:buNone/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73368"/>
            <a:ext cx="3086100" cy="128016"/>
          </a:xfrm>
          <a:prstGeom prst="rect">
            <a:avLst/>
          </a:prstGeom>
        </p:spPr>
        <p:txBody>
          <a:bodyPr vert="horz" lIns="0" tIns="457200" rIns="0" bIns="457200" rtlCol="0"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defTabSz="914354"/>
            <a:r>
              <a:rPr lang="en-US" smtClean="0">
                <a:solidFill>
                  <a:srgbClr val="FFFFFF"/>
                </a:solidFill>
                <a:latin typeface="Arial"/>
              </a:rPr>
              <a:t>Xerox Internal Use Only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4855" y="6124575"/>
            <a:ext cx="1755648" cy="52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0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288"/>
            <a:ext cx="9144000" cy="690086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" y="0"/>
            <a:ext cx="3092055" cy="6886576"/>
          </a:xfrm>
          <a:prstGeom prst="rect">
            <a:avLst/>
          </a:prstGeom>
          <a:solidFill>
            <a:srgbClr val="73737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98118" y="6370838"/>
            <a:ext cx="1440284" cy="123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178" rtl="0" eaLnBrk="1" latinLnBrk="0" hangingPunct="1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22C1963-2344-4A3B-AA5F-001FE8C67610}" type="datetime4">
              <a:rPr lang="en-US">
                <a:solidFill>
                  <a:srgbClr val="FFFFFF"/>
                </a:solidFill>
                <a:latin typeface="Arial"/>
              </a:rPr>
              <a:pPr/>
              <a:t>September 18, 2016</a:t>
            </a:fld>
            <a:endParaRPr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685800"/>
            <a:ext cx="3092055" cy="5269749"/>
          </a:xfrm>
          <a:prstGeom prst="rect">
            <a:avLst/>
          </a:prstGeom>
          <a:noFill/>
        </p:spPr>
        <p:txBody>
          <a:bodyPr lIns="393192" tIns="0" rIns="182880" bIns="0" anchor="t" anchorCtr="0"/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4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Font typeface="Arial" charset="0"/>
              <a:buNone/>
              <a:tabLst/>
              <a:defRPr sz="1600"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 typeface="Arial" charset="0"/>
              <a:buNone/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73368"/>
            <a:ext cx="3086100" cy="128016"/>
          </a:xfrm>
          <a:prstGeom prst="rect">
            <a:avLst/>
          </a:prstGeom>
        </p:spPr>
        <p:txBody>
          <a:bodyPr vert="horz" lIns="0" tIns="457200" rIns="0" bIns="457200" rtlCol="0" anchor="ctr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Xerox Internal Use Only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4855" y="6124575"/>
            <a:ext cx="1755648" cy="52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6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16x9Ipad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0" b="-1"/>
          <a:stretch/>
        </p:blipFill>
        <p:spPr>
          <a:xfrm>
            <a:off x="0" y="-25400"/>
            <a:ext cx="9144002" cy="68834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51947" y="0"/>
            <a:ext cx="309205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 defTabSz="914354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51948" y="685800"/>
            <a:ext cx="2845310" cy="5269749"/>
          </a:xfrm>
          <a:prstGeom prst="rect">
            <a:avLst/>
          </a:prstGeom>
          <a:noFill/>
        </p:spPr>
        <p:txBody>
          <a:bodyPr lIns="182880" tIns="0" rIns="91440" bIns="0" anchor="t" anchorCtr="0"/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4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Font typeface="Arial" charset="0"/>
              <a:buNone/>
              <a:tabLst/>
              <a:defRPr sz="1600"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 typeface="Arial" charset="0"/>
              <a:buNone/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998118" y="6370838"/>
            <a:ext cx="1440284" cy="123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178" rtl="0" eaLnBrk="1" latinLnBrk="0" hangingPunct="1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291BBE2-7025-438B-AED3-DC49FC9CE441}" type="datetime4">
              <a:rPr lang="en-US">
                <a:solidFill>
                  <a:srgbClr val="FFFFFF"/>
                </a:solidFill>
                <a:latin typeface="Arial"/>
              </a:rPr>
              <a:pPr/>
              <a:t>September 18, 2016</a:t>
            </a:fld>
            <a:endParaRPr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73368"/>
            <a:ext cx="3086100" cy="128016"/>
          </a:xfrm>
          <a:prstGeom prst="rect">
            <a:avLst/>
          </a:prstGeom>
        </p:spPr>
        <p:txBody>
          <a:bodyPr vert="horz" lIns="0" tIns="457200" rIns="0" bIns="457200" rtlCol="0"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defTabSz="914354"/>
            <a:r>
              <a:rPr lang="en-US" smtClean="0">
                <a:solidFill>
                  <a:srgbClr val="FFFFFF"/>
                </a:solidFill>
                <a:latin typeface="Arial"/>
              </a:rPr>
              <a:t>Xerox Internal Use Only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794" y="6162675"/>
            <a:ext cx="1754504" cy="46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0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_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42-6141999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612999"/>
            <a:ext cx="9144000" cy="2071687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37160" tIns="182880" rIns="274320" bIns="182880" anchor="ctr"/>
          <a:lstStyle>
            <a:lvl1pPr marL="342900" indent="0">
              <a:buFontTx/>
              <a:buNone/>
              <a:defRPr lang="en-US" sz="3200" b="1" smtClean="0">
                <a:solidFill>
                  <a:schemeClr val="bg1"/>
                </a:solidFill>
              </a:defRPr>
            </a:lvl1pPr>
            <a:lvl2pPr marL="342900" indent="0">
              <a:spcBef>
                <a:spcPts val="0"/>
              </a:spcBef>
              <a:buFontTx/>
              <a:buNone/>
              <a:defRPr lang="en-US" sz="2400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marL="249226" lvl="0" indent="0">
              <a:spcBef>
                <a:spcPts val="1300"/>
              </a:spcBef>
              <a:buNone/>
              <a:tabLst/>
            </a:pPr>
            <a:r>
              <a:rPr lang="en-US" smtClean="0"/>
              <a:t>Click to edit Master text styles</a:t>
            </a:r>
          </a:p>
          <a:p>
            <a:pPr marL="249226" lvl="1" indent="0">
              <a:spcBef>
                <a:spcPts val="1300"/>
              </a:spcBef>
              <a:buNone/>
              <a:tabLst/>
            </a:pPr>
            <a:r>
              <a:rPr lang="en-US" smtClean="0"/>
              <a:t>Second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98118" y="6370838"/>
            <a:ext cx="1440284" cy="123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178" rtl="0" eaLnBrk="1" latinLnBrk="0" hangingPunct="1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BE96C47-1F7D-4C46-BF08-95865CEDD9CF}" type="datetime4">
              <a:rPr lang="en-US">
                <a:solidFill>
                  <a:srgbClr val="FFFFFF"/>
                </a:solidFill>
                <a:latin typeface="Arial"/>
              </a:rPr>
              <a:pPr/>
              <a:t>September 18, 2016</a:t>
            </a:fld>
            <a:endParaRPr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73368"/>
            <a:ext cx="3086100" cy="128016"/>
          </a:xfrm>
          <a:prstGeom prst="rect">
            <a:avLst/>
          </a:prstGeom>
        </p:spPr>
        <p:txBody>
          <a:bodyPr vert="horz" lIns="0" tIns="457200" rIns="0" bIns="457200" rtlCol="0"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defTabSz="914354"/>
            <a:r>
              <a:rPr lang="en-US" smtClean="0">
                <a:solidFill>
                  <a:srgbClr val="FFFFFF"/>
                </a:solidFill>
                <a:latin typeface="Arial"/>
              </a:rPr>
              <a:t>Xerox Internal Use Only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4855" y="6124575"/>
            <a:ext cx="1755648" cy="52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3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400"/>
            <a:ext cx="9144000" cy="68834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2389116"/>
            <a:ext cx="9144000" cy="3429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93192" y="2728007"/>
            <a:ext cx="2651760" cy="28956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>
              <a:buFontTx/>
              <a:buNone/>
              <a:defRPr lang="en-US" sz="2000" b="1" dirty="0" smtClean="0">
                <a:solidFill>
                  <a:schemeClr val="bg1"/>
                </a:solidFill>
              </a:defRPr>
            </a:lvl1pPr>
            <a:lvl2pPr marL="0">
              <a:buFontTx/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0">
              <a:buFontTx/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0">
              <a:buFontTx/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0">
              <a:buFontTx/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marL="22225" lvl="0" indent="0">
              <a:lnSpc>
                <a:spcPct val="100000"/>
              </a:lnSpc>
              <a:spcBef>
                <a:spcPts val="1300"/>
              </a:spcBef>
              <a:buNone/>
              <a:tabLst/>
            </a:pPr>
            <a:r>
              <a:rPr lang="en-US" smtClean="0"/>
              <a:t>Click to edit Master text styles</a:t>
            </a:r>
          </a:p>
          <a:p>
            <a:pPr marL="22225" lvl="1" indent="0">
              <a:lnSpc>
                <a:spcPct val="100000"/>
              </a:lnSpc>
              <a:spcBef>
                <a:spcPts val="1300"/>
              </a:spcBef>
              <a:buNone/>
              <a:tabLst/>
            </a:pPr>
            <a:r>
              <a:rPr lang="en-US" smtClean="0"/>
              <a:t>Second level</a:t>
            </a:r>
          </a:p>
          <a:p>
            <a:pPr marL="22225" lvl="2" indent="0">
              <a:lnSpc>
                <a:spcPct val="100000"/>
              </a:lnSpc>
              <a:spcBef>
                <a:spcPts val="1300"/>
              </a:spcBef>
              <a:buNone/>
              <a:tabLst/>
            </a:pPr>
            <a:r>
              <a:rPr lang="en-US" smtClean="0"/>
              <a:t>Third level</a:t>
            </a:r>
          </a:p>
          <a:p>
            <a:pPr marL="22225" lvl="3" indent="0">
              <a:lnSpc>
                <a:spcPct val="100000"/>
              </a:lnSpc>
              <a:spcBef>
                <a:spcPts val="1300"/>
              </a:spcBef>
              <a:buNone/>
              <a:tabLst/>
            </a:pPr>
            <a:r>
              <a:rPr lang="en-US" smtClean="0"/>
              <a:t>Fourth level</a:t>
            </a:r>
          </a:p>
          <a:p>
            <a:pPr marL="22225" lvl="4" indent="0">
              <a:lnSpc>
                <a:spcPct val="100000"/>
              </a:lnSpc>
              <a:spcBef>
                <a:spcPts val="1300"/>
              </a:spcBef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07330" y="2728007"/>
            <a:ext cx="2651760" cy="28956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>
              <a:buFontTx/>
              <a:buNone/>
              <a:defRPr lang="en-US" sz="2000" b="1" dirty="0" smtClean="0">
                <a:solidFill>
                  <a:schemeClr val="bg1"/>
                </a:solidFill>
              </a:defRPr>
            </a:lvl1pPr>
            <a:lvl2pPr marL="0">
              <a:buFontTx/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0">
              <a:buFontTx/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0">
              <a:buFontTx/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0">
              <a:buFontTx/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marL="22225" lvl="0" indent="0">
              <a:lnSpc>
                <a:spcPct val="100000"/>
              </a:lnSpc>
              <a:spcBef>
                <a:spcPts val="1300"/>
              </a:spcBef>
              <a:buNone/>
              <a:tabLst/>
            </a:pPr>
            <a:r>
              <a:rPr lang="en-US" smtClean="0"/>
              <a:t>Click to edit Master text styles</a:t>
            </a:r>
          </a:p>
          <a:p>
            <a:pPr marL="22225" lvl="1" indent="0">
              <a:lnSpc>
                <a:spcPct val="100000"/>
              </a:lnSpc>
              <a:spcBef>
                <a:spcPts val="1300"/>
              </a:spcBef>
              <a:buNone/>
              <a:tabLst/>
            </a:pPr>
            <a:r>
              <a:rPr lang="en-US" smtClean="0"/>
              <a:t>Second level</a:t>
            </a:r>
          </a:p>
          <a:p>
            <a:pPr marL="22225" lvl="2" indent="0">
              <a:lnSpc>
                <a:spcPct val="100000"/>
              </a:lnSpc>
              <a:spcBef>
                <a:spcPts val="1300"/>
              </a:spcBef>
              <a:buNone/>
              <a:tabLst/>
            </a:pPr>
            <a:r>
              <a:rPr lang="en-US" smtClean="0"/>
              <a:t>Third level</a:t>
            </a:r>
          </a:p>
          <a:p>
            <a:pPr marL="22225" lvl="3" indent="0">
              <a:lnSpc>
                <a:spcPct val="100000"/>
              </a:lnSpc>
              <a:spcBef>
                <a:spcPts val="1300"/>
              </a:spcBef>
              <a:buNone/>
              <a:tabLst/>
            </a:pPr>
            <a:r>
              <a:rPr lang="en-US" smtClean="0"/>
              <a:t>Fourth level</a:t>
            </a:r>
          </a:p>
          <a:p>
            <a:pPr marL="22225" lvl="4" indent="0">
              <a:lnSpc>
                <a:spcPct val="100000"/>
              </a:lnSpc>
              <a:spcBef>
                <a:spcPts val="1300"/>
              </a:spcBef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50359" y="2728007"/>
            <a:ext cx="2651760" cy="28956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>
              <a:buFontTx/>
              <a:buNone/>
              <a:defRPr lang="en-US" sz="2000" b="1" dirty="0" smtClean="0">
                <a:solidFill>
                  <a:schemeClr val="bg1"/>
                </a:solidFill>
              </a:defRPr>
            </a:lvl1pPr>
            <a:lvl2pPr marL="0">
              <a:buFontTx/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0">
              <a:buFontTx/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0">
              <a:buFontTx/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0">
              <a:buFontTx/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marL="22225" lvl="0" indent="0">
              <a:lnSpc>
                <a:spcPct val="100000"/>
              </a:lnSpc>
              <a:spcBef>
                <a:spcPts val="1300"/>
              </a:spcBef>
              <a:buNone/>
              <a:tabLst/>
            </a:pPr>
            <a:r>
              <a:rPr lang="en-US" smtClean="0"/>
              <a:t>Click to edit Master text styles</a:t>
            </a:r>
          </a:p>
          <a:p>
            <a:pPr marL="22225" lvl="1" indent="0">
              <a:lnSpc>
                <a:spcPct val="100000"/>
              </a:lnSpc>
              <a:spcBef>
                <a:spcPts val="1300"/>
              </a:spcBef>
              <a:buNone/>
              <a:tabLst/>
            </a:pPr>
            <a:r>
              <a:rPr lang="en-US" smtClean="0"/>
              <a:t>Second level</a:t>
            </a:r>
          </a:p>
          <a:p>
            <a:pPr marL="22225" lvl="2" indent="0">
              <a:lnSpc>
                <a:spcPct val="100000"/>
              </a:lnSpc>
              <a:spcBef>
                <a:spcPts val="1300"/>
              </a:spcBef>
              <a:buNone/>
              <a:tabLst/>
            </a:pPr>
            <a:r>
              <a:rPr lang="en-US" smtClean="0"/>
              <a:t>Third level</a:t>
            </a:r>
          </a:p>
          <a:p>
            <a:pPr marL="22225" lvl="3" indent="0">
              <a:lnSpc>
                <a:spcPct val="100000"/>
              </a:lnSpc>
              <a:spcBef>
                <a:spcPts val="1300"/>
              </a:spcBef>
              <a:buNone/>
              <a:tabLst/>
            </a:pPr>
            <a:r>
              <a:rPr lang="en-US" smtClean="0"/>
              <a:t>Fourth level</a:t>
            </a:r>
          </a:p>
          <a:p>
            <a:pPr marL="22225" lvl="4" indent="0">
              <a:lnSpc>
                <a:spcPct val="100000"/>
              </a:lnSpc>
              <a:spcBef>
                <a:spcPts val="1300"/>
              </a:spcBef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98118" y="6370838"/>
            <a:ext cx="1440284" cy="123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178" rtl="0" eaLnBrk="1" latinLnBrk="0" hangingPunct="1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344D863-311D-42CA-A1BE-CD6C29403A27}" type="datetime4">
              <a:rPr lang="en-US">
                <a:solidFill>
                  <a:srgbClr val="FFFFFF"/>
                </a:solidFill>
                <a:latin typeface="Arial"/>
              </a:rPr>
              <a:pPr/>
              <a:t>September 18, 2016</a:t>
            </a:fld>
            <a:endParaRPr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73368"/>
            <a:ext cx="3086100" cy="128016"/>
          </a:xfrm>
          <a:prstGeom prst="rect">
            <a:avLst/>
          </a:prstGeom>
        </p:spPr>
        <p:txBody>
          <a:bodyPr vert="horz" lIns="0" tIns="457200" rIns="0" bIns="457200" rtlCol="0"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defTabSz="914354"/>
            <a:r>
              <a:rPr lang="en-US" smtClean="0">
                <a:solidFill>
                  <a:srgbClr val="FFFFFF"/>
                </a:solidFill>
                <a:latin typeface="Arial"/>
              </a:rPr>
              <a:t>Xerox Internal Use Only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4855" y="6124575"/>
            <a:ext cx="1755648" cy="52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7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Study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737373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737373"/>
              </a:solidFill>
              <a:latin typeface="Arial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93192" y="469900"/>
            <a:ext cx="2798085" cy="210560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Clr>
                <a:schemeClr val="bg1"/>
              </a:buClr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1300"/>
              </a:spcBef>
              <a:buClr>
                <a:schemeClr val="bg1"/>
              </a:buClr>
              <a:buFont typeface="Arial" charset="0"/>
              <a:buNone/>
              <a:tabLst/>
              <a:defRPr sz="1600" b="1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 sz="14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393192" y="3733800"/>
            <a:ext cx="2651760" cy="2298033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22225" indent="0" algn="l">
              <a:lnSpc>
                <a:spcPct val="100000"/>
              </a:lnSpc>
              <a:spcBef>
                <a:spcPts val="1300"/>
              </a:spcBef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22225" indent="0" algn="l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charset="0"/>
              <a:buNone/>
              <a:tabLst/>
              <a:defRPr sz="1600">
                <a:solidFill>
                  <a:schemeClr val="tx2"/>
                </a:solidFill>
              </a:defRPr>
            </a:lvl2pPr>
            <a:lvl3pPr marL="22225" indent="0" algn="l">
              <a:lnSpc>
                <a:spcPct val="100000"/>
              </a:lnSpc>
              <a:buClr>
                <a:schemeClr val="tx2"/>
              </a:buClr>
              <a:buFontTx/>
              <a:buNone/>
              <a:tabLst/>
              <a:defRPr sz="1400">
                <a:solidFill>
                  <a:schemeClr val="tx2"/>
                </a:solidFill>
              </a:defRPr>
            </a:lvl3pPr>
            <a:lvl4pPr marL="22225" indent="0" algn="l">
              <a:lnSpc>
                <a:spcPct val="100000"/>
              </a:lnSpc>
              <a:buClr>
                <a:schemeClr val="tx2"/>
              </a:buClr>
              <a:buFont typeface="Arial" charset="0"/>
              <a:buNone/>
              <a:tabLst/>
              <a:defRPr sz="1200">
                <a:solidFill>
                  <a:schemeClr val="tx2"/>
                </a:solidFill>
              </a:defRPr>
            </a:lvl4pPr>
            <a:lvl5pPr marL="22225" indent="0" algn="l">
              <a:lnSpc>
                <a:spcPct val="100000"/>
              </a:lnSpc>
              <a:buNone/>
              <a:tabLst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7"/>
          </p:nvPr>
        </p:nvSpPr>
        <p:spPr>
          <a:xfrm>
            <a:off x="3264408" y="3733800"/>
            <a:ext cx="2651760" cy="2295893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22225" indent="0" algn="l">
              <a:lnSpc>
                <a:spcPct val="100000"/>
              </a:lnSpc>
              <a:spcBef>
                <a:spcPts val="1300"/>
              </a:spcBef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22225" indent="0" algn="l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charset="0"/>
              <a:buNone/>
              <a:tabLst/>
              <a:defRPr sz="1600">
                <a:solidFill>
                  <a:schemeClr val="tx2"/>
                </a:solidFill>
              </a:defRPr>
            </a:lvl2pPr>
            <a:lvl3pPr marL="22225" indent="0" algn="l">
              <a:lnSpc>
                <a:spcPct val="100000"/>
              </a:lnSpc>
              <a:buClr>
                <a:schemeClr val="tx2"/>
              </a:buClr>
              <a:buFontTx/>
              <a:buNone/>
              <a:tabLst/>
              <a:defRPr sz="1400">
                <a:solidFill>
                  <a:schemeClr val="tx2"/>
                </a:solidFill>
              </a:defRPr>
            </a:lvl3pPr>
            <a:lvl4pPr marL="22225" indent="0" algn="l">
              <a:lnSpc>
                <a:spcPct val="100000"/>
              </a:lnSpc>
              <a:buClr>
                <a:schemeClr val="tx2"/>
              </a:buClr>
              <a:buFont typeface="Arial" charset="0"/>
              <a:buNone/>
              <a:tabLst/>
              <a:defRPr sz="1200">
                <a:solidFill>
                  <a:schemeClr val="tx2"/>
                </a:solidFill>
              </a:defRPr>
            </a:lvl4pPr>
            <a:lvl5pPr marL="22225" indent="0" algn="l">
              <a:lnSpc>
                <a:spcPct val="100000"/>
              </a:lnSpc>
              <a:buNone/>
              <a:tabLst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8"/>
          </p:nvPr>
        </p:nvSpPr>
        <p:spPr>
          <a:xfrm>
            <a:off x="6143898" y="3733800"/>
            <a:ext cx="2651760" cy="2295893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22225" indent="0" algn="l">
              <a:lnSpc>
                <a:spcPct val="100000"/>
              </a:lnSpc>
              <a:spcBef>
                <a:spcPts val="1300"/>
              </a:spcBef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22225" indent="0" algn="l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charset="0"/>
              <a:buNone/>
              <a:tabLst/>
              <a:defRPr sz="1600">
                <a:solidFill>
                  <a:schemeClr val="tx2"/>
                </a:solidFill>
              </a:defRPr>
            </a:lvl2pPr>
            <a:lvl3pPr marL="22225" indent="0" algn="l">
              <a:lnSpc>
                <a:spcPct val="100000"/>
              </a:lnSpc>
              <a:buClr>
                <a:schemeClr val="tx2"/>
              </a:buClr>
              <a:buFontTx/>
              <a:buNone/>
              <a:tabLst/>
              <a:defRPr sz="1400">
                <a:solidFill>
                  <a:schemeClr val="tx2"/>
                </a:solidFill>
              </a:defRPr>
            </a:lvl3pPr>
            <a:lvl4pPr marL="22225" indent="0" algn="l">
              <a:lnSpc>
                <a:spcPct val="100000"/>
              </a:lnSpc>
              <a:buClr>
                <a:schemeClr val="tx2"/>
              </a:buClr>
              <a:buFont typeface="Arial" charset="0"/>
              <a:buNone/>
              <a:tabLst/>
              <a:defRPr sz="1200">
                <a:solidFill>
                  <a:schemeClr val="tx2"/>
                </a:solidFill>
              </a:defRPr>
            </a:lvl4pPr>
            <a:lvl5pPr marL="22225" indent="0" algn="l">
              <a:lnSpc>
                <a:spcPct val="100000"/>
              </a:lnSpc>
              <a:buNone/>
              <a:tabLst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23" y="6334552"/>
            <a:ext cx="2590800" cy="2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5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Study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6x45_2_sprin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737373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737373"/>
              </a:solidFill>
              <a:latin typeface="Arial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93192" y="469900"/>
            <a:ext cx="2798085" cy="210560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Clr>
                <a:schemeClr val="bg1"/>
              </a:buClr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1300"/>
              </a:spcBef>
              <a:buClr>
                <a:schemeClr val="bg1"/>
              </a:buClr>
              <a:buFont typeface="Arial" charset="0"/>
              <a:buNone/>
              <a:tabLst/>
              <a:defRPr sz="1600" b="1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 sz="14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3192" y="3733800"/>
            <a:ext cx="2651760" cy="2298033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22225" indent="0" algn="l">
              <a:lnSpc>
                <a:spcPct val="100000"/>
              </a:lnSpc>
              <a:spcBef>
                <a:spcPts val="1300"/>
              </a:spcBef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22225" indent="0" algn="l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charset="0"/>
              <a:buNone/>
              <a:tabLst/>
              <a:defRPr sz="1600">
                <a:solidFill>
                  <a:schemeClr val="tx2"/>
                </a:solidFill>
              </a:defRPr>
            </a:lvl2pPr>
            <a:lvl3pPr marL="22225" indent="0" algn="l">
              <a:lnSpc>
                <a:spcPct val="100000"/>
              </a:lnSpc>
              <a:buClr>
                <a:schemeClr val="tx2"/>
              </a:buClr>
              <a:buFontTx/>
              <a:buNone/>
              <a:tabLst/>
              <a:defRPr sz="1400">
                <a:solidFill>
                  <a:schemeClr val="tx2"/>
                </a:solidFill>
              </a:defRPr>
            </a:lvl3pPr>
            <a:lvl4pPr marL="22225" indent="0" algn="l">
              <a:lnSpc>
                <a:spcPct val="100000"/>
              </a:lnSpc>
              <a:buClr>
                <a:schemeClr val="tx2"/>
              </a:buClr>
              <a:buFont typeface="Arial" charset="0"/>
              <a:buNone/>
              <a:tabLst/>
              <a:defRPr sz="1200">
                <a:solidFill>
                  <a:schemeClr val="tx2"/>
                </a:solidFill>
              </a:defRPr>
            </a:lvl4pPr>
            <a:lvl5pPr marL="22225" indent="0" algn="l">
              <a:lnSpc>
                <a:spcPct val="100000"/>
              </a:lnSpc>
              <a:buNone/>
              <a:tabLst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7"/>
          </p:nvPr>
        </p:nvSpPr>
        <p:spPr>
          <a:xfrm>
            <a:off x="3264408" y="3733800"/>
            <a:ext cx="2651760" cy="2295893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22225" indent="0" algn="l">
              <a:lnSpc>
                <a:spcPct val="100000"/>
              </a:lnSpc>
              <a:spcBef>
                <a:spcPts val="1300"/>
              </a:spcBef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22225" indent="0" algn="l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charset="0"/>
              <a:buNone/>
              <a:tabLst/>
              <a:defRPr sz="1600">
                <a:solidFill>
                  <a:schemeClr val="tx2"/>
                </a:solidFill>
              </a:defRPr>
            </a:lvl2pPr>
            <a:lvl3pPr marL="22225" indent="0" algn="l">
              <a:lnSpc>
                <a:spcPct val="100000"/>
              </a:lnSpc>
              <a:buClr>
                <a:schemeClr val="tx2"/>
              </a:buClr>
              <a:buFontTx/>
              <a:buNone/>
              <a:tabLst/>
              <a:defRPr sz="1400">
                <a:solidFill>
                  <a:schemeClr val="tx2"/>
                </a:solidFill>
              </a:defRPr>
            </a:lvl3pPr>
            <a:lvl4pPr marL="22225" indent="0" algn="l">
              <a:lnSpc>
                <a:spcPct val="100000"/>
              </a:lnSpc>
              <a:buClr>
                <a:schemeClr val="tx2"/>
              </a:buClr>
              <a:buFont typeface="Arial" charset="0"/>
              <a:buNone/>
              <a:tabLst/>
              <a:defRPr sz="1200">
                <a:solidFill>
                  <a:schemeClr val="tx2"/>
                </a:solidFill>
              </a:defRPr>
            </a:lvl4pPr>
            <a:lvl5pPr marL="22225" indent="0" algn="l">
              <a:lnSpc>
                <a:spcPct val="100000"/>
              </a:lnSpc>
              <a:buNone/>
              <a:tabLst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6143898" y="3733800"/>
            <a:ext cx="2651760" cy="2295893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22225" indent="0" algn="l">
              <a:lnSpc>
                <a:spcPct val="100000"/>
              </a:lnSpc>
              <a:spcBef>
                <a:spcPts val="1300"/>
              </a:spcBef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22225" indent="0" algn="l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charset="0"/>
              <a:buNone/>
              <a:tabLst/>
              <a:defRPr sz="1600">
                <a:solidFill>
                  <a:schemeClr val="tx2"/>
                </a:solidFill>
              </a:defRPr>
            </a:lvl2pPr>
            <a:lvl3pPr marL="22225" indent="0" algn="l">
              <a:lnSpc>
                <a:spcPct val="100000"/>
              </a:lnSpc>
              <a:buClr>
                <a:schemeClr val="tx2"/>
              </a:buClr>
              <a:buFontTx/>
              <a:buNone/>
              <a:tabLst/>
              <a:defRPr sz="1400">
                <a:solidFill>
                  <a:schemeClr val="tx2"/>
                </a:solidFill>
              </a:defRPr>
            </a:lvl3pPr>
            <a:lvl4pPr marL="22225" indent="0" algn="l">
              <a:lnSpc>
                <a:spcPct val="100000"/>
              </a:lnSpc>
              <a:buClr>
                <a:schemeClr val="tx2"/>
              </a:buClr>
              <a:buFont typeface="Arial" charset="0"/>
              <a:buNone/>
              <a:tabLst/>
              <a:defRPr sz="1200">
                <a:solidFill>
                  <a:schemeClr val="tx2"/>
                </a:solidFill>
              </a:defRPr>
            </a:lvl4pPr>
            <a:lvl5pPr marL="22225" indent="0" algn="l">
              <a:lnSpc>
                <a:spcPct val="100000"/>
              </a:lnSpc>
              <a:buNone/>
              <a:tabLst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23" y="6334552"/>
            <a:ext cx="2590800" cy="2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1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Study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3429000"/>
          </a:xfrm>
          <a:prstGeom prst="rect">
            <a:avLst/>
          </a:prstGeom>
          <a:noFill/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737373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737373"/>
              </a:solidFill>
              <a:latin typeface="Arial"/>
            </a:endParaRP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93192" y="469900"/>
            <a:ext cx="2798085" cy="210560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Clr>
                <a:schemeClr val="bg1"/>
              </a:buClr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1300"/>
              </a:spcBef>
              <a:buClr>
                <a:schemeClr val="bg1"/>
              </a:buClr>
              <a:buFont typeface="Arial" charset="0"/>
              <a:buNone/>
              <a:tabLst/>
              <a:defRPr sz="1600" b="1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 sz="14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93192" y="3733800"/>
            <a:ext cx="2651760" cy="2298033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22225" indent="0" algn="l">
              <a:lnSpc>
                <a:spcPct val="100000"/>
              </a:lnSpc>
              <a:spcBef>
                <a:spcPts val="1300"/>
              </a:spcBef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22225" indent="0" algn="l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charset="0"/>
              <a:buNone/>
              <a:tabLst/>
              <a:defRPr sz="1600">
                <a:solidFill>
                  <a:schemeClr val="tx2"/>
                </a:solidFill>
              </a:defRPr>
            </a:lvl2pPr>
            <a:lvl3pPr marL="22225" indent="0" algn="l">
              <a:lnSpc>
                <a:spcPct val="100000"/>
              </a:lnSpc>
              <a:buClr>
                <a:schemeClr val="tx2"/>
              </a:buClr>
              <a:buFontTx/>
              <a:buNone/>
              <a:tabLst/>
              <a:defRPr sz="1400">
                <a:solidFill>
                  <a:schemeClr val="tx2"/>
                </a:solidFill>
              </a:defRPr>
            </a:lvl3pPr>
            <a:lvl4pPr marL="22225" indent="0" algn="l">
              <a:lnSpc>
                <a:spcPct val="100000"/>
              </a:lnSpc>
              <a:buClr>
                <a:schemeClr val="tx2"/>
              </a:buClr>
              <a:buFont typeface="Arial" charset="0"/>
              <a:buNone/>
              <a:tabLst/>
              <a:defRPr sz="1200">
                <a:solidFill>
                  <a:schemeClr val="tx2"/>
                </a:solidFill>
              </a:defRPr>
            </a:lvl4pPr>
            <a:lvl5pPr marL="22225" indent="0" algn="l">
              <a:lnSpc>
                <a:spcPct val="100000"/>
              </a:lnSpc>
              <a:buNone/>
              <a:tabLst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3264408" y="3733800"/>
            <a:ext cx="2651760" cy="2295893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22225" indent="0" algn="l">
              <a:lnSpc>
                <a:spcPct val="100000"/>
              </a:lnSpc>
              <a:spcBef>
                <a:spcPts val="1300"/>
              </a:spcBef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22225" indent="0" algn="l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charset="0"/>
              <a:buNone/>
              <a:tabLst/>
              <a:defRPr sz="1600">
                <a:solidFill>
                  <a:schemeClr val="tx2"/>
                </a:solidFill>
              </a:defRPr>
            </a:lvl2pPr>
            <a:lvl3pPr marL="22225" indent="0" algn="l">
              <a:lnSpc>
                <a:spcPct val="100000"/>
              </a:lnSpc>
              <a:buClr>
                <a:schemeClr val="tx2"/>
              </a:buClr>
              <a:buFontTx/>
              <a:buNone/>
              <a:tabLst/>
              <a:defRPr sz="1400">
                <a:solidFill>
                  <a:schemeClr val="tx2"/>
                </a:solidFill>
              </a:defRPr>
            </a:lvl3pPr>
            <a:lvl4pPr marL="22225" indent="0" algn="l">
              <a:lnSpc>
                <a:spcPct val="100000"/>
              </a:lnSpc>
              <a:buClr>
                <a:schemeClr val="tx2"/>
              </a:buClr>
              <a:buFont typeface="Arial" charset="0"/>
              <a:buNone/>
              <a:tabLst/>
              <a:defRPr sz="1200">
                <a:solidFill>
                  <a:schemeClr val="tx2"/>
                </a:solidFill>
              </a:defRPr>
            </a:lvl4pPr>
            <a:lvl5pPr marL="22225" indent="0" algn="l">
              <a:lnSpc>
                <a:spcPct val="100000"/>
              </a:lnSpc>
              <a:buNone/>
              <a:tabLst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143898" y="3733800"/>
            <a:ext cx="2651760" cy="2295893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22225" indent="0" algn="l">
              <a:lnSpc>
                <a:spcPct val="100000"/>
              </a:lnSpc>
              <a:spcBef>
                <a:spcPts val="1300"/>
              </a:spcBef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22225" indent="0" algn="l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charset="0"/>
              <a:buNone/>
              <a:tabLst/>
              <a:defRPr sz="1600">
                <a:solidFill>
                  <a:schemeClr val="tx2"/>
                </a:solidFill>
              </a:defRPr>
            </a:lvl2pPr>
            <a:lvl3pPr marL="22225" indent="0" algn="l">
              <a:lnSpc>
                <a:spcPct val="100000"/>
              </a:lnSpc>
              <a:buClr>
                <a:schemeClr val="tx2"/>
              </a:buClr>
              <a:buFontTx/>
              <a:buNone/>
              <a:tabLst/>
              <a:defRPr sz="1400">
                <a:solidFill>
                  <a:schemeClr val="tx2"/>
                </a:solidFill>
              </a:defRPr>
            </a:lvl3pPr>
            <a:lvl4pPr marL="22225" indent="0" algn="l">
              <a:lnSpc>
                <a:spcPct val="100000"/>
              </a:lnSpc>
              <a:buClr>
                <a:schemeClr val="tx2"/>
              </a:buClr>
              <a:buFont typeface="Arial" charset="0"/>
              <a:buNone/>
              <a:tabLst/>
              <a:defRPr sz="1200">
                <a:solidFill>
                  <a:schemeClr val="tx2"/>
                </a:solidFill>
              </a:defRPr>
            </a:lvl4pPr>
            <a:lvl5pPr marL="22225" indent="0" algn="l">
              <a:lnSpc>
                <a:spcPct val="100000"/>
              </a:lnSpc>
              <a:buNone/>
              <a:tabLst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23" y="6334552"/>
            <a:ext cx="2590800" cy="2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6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1WC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886"/>
            <a:ext cx="9144000" cy="6096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107594"/>
            <a:ext cx="9144000" cy="120032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192" y="3107594"/>
            <a:ext cx="8423973" cy="120032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9525" indent="0" algn="l"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264986"/>
            <a:ext cx="4267200" cy="33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5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WB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737373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737373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23" y="6334552"/>
            <a:ext cx="2590800" cy="2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3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+ LEG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715405" y="6254550"/>
            <a:ext cx="5713190" cy="22244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914354">
              <a:defRPr/>
            </a:pPr>
            <a:r>
              <a:rPr lang="en-US" sz="700" dirty="0" smtClean="0">
                <a:solidFill>
                  <a:srgbClr val="737373"/>
                </a:solidFill>
                <a:latin typeface="Arial"/>
              </a:rPr>
              <a:t>©2016 Xerox Corporation. All rights reserved. Xerox®, Xerox and Design® and “Work Can Work Better” are trademarks of Xerox Corporation in the United States and/or other countries.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568" y="2813195"/>
            <a:ext cx="4626864" cy="123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1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2WC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9436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808894"/>
            <a:ext cx="9144000" cy="120032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192" y="808894"/>
            <a:ext cx="8525573" cy="120032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9525" indent="0" algn="l"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264986"/>
            <a:ext cx="4267200" cy="33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3_noWC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29" y="0"/>
            <a:ext cx="9144000" cy="5969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107594"/>
            <a:ext cx="9144000" cy="120032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192" y="3107594"/>
            <a:ext cx="8525573" cy="120032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9525" indent="0" algn="l"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264986"/>
            <a:ext cx="4267200" cy="33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7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3_noWC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29" y="0"/>
            <a:ext cx="9147629" cy="5969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107594"/>
            <a:ext cx="9144000" cy="120032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192" y="3107594"/>
            <a:ext cx="8525573" cy="120032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9525" indent="0" algn="l"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264986"/>
            <a:ext cx="4267200" cy="33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8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4_noWC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9489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447871"/>
            <a:ext cx="9144000" cy="120032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192" y="3447871"/>
            <a:ext cx="8423973" cy="1200329"/>
          </a:xfrm>
          <a:prstGeom prst="rect">
            <a:avLst/>
          </a:prstGeom>
        </p:spPr>
        <p:txBody>
          <a:bodyPr lIns="0" rIns="0" bIns="0" anchor="ctr">
            <a:noAutofit/>
          </a:bodyPr>
          <a:lstStyle>
            <a:lvl1pPr marL="9525" indent="0" algn="l"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264986"/>
            <a:ext cx="4267200" cy="33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6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2WC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"/>
            <a:ext cx="9144000" cy="5963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192" y="808891"/>
            <a:ext cx="8431788" cy="32238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9525" indent="0" algn="l"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264986"/>
            <a:ext cx="4267200" cy="33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8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30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35.xml"/><Relationship Id="rId9" Type="http://schemas.openxmlformats.org/officeDocument/2006/relationships/slideLayout" Target="../slideLayouts/slideLayout12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22.xml"/><Relationship Id="rId37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41.xml"/><Relationship Id="rId39" Type="http://schemas.openxmlformats.org/officeDocument/2006/relationships/theme" Target="../theme/theme2.xml"/><Relationship Id="rId4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7198" y="6589889"/>
            <a:ext cx="2133600" cy="258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5455" y="6617636"/>
            <a:ext cx="2518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/>
                <a:cs typeface="Arial"/>
              </a:rPr>
              <a:t>©</a:t>
            </a:r>
            <a:r>
              <a:rPr lang="en-US" sz="800" baseline="0" dirty="0" smtClean="0">
                <a:solidFill>
                  <a:schemeClr val="bg1"/>
                </a:solidFill>
                <a:latin typeface="Arial"/>
                <a:cs typeface="Arial"/>
              </a:rPr>
              <a:t> Catholic Health Association of the United States</a:t>
            </a:r>
            <a:endParaRPr lang="en-US" sz="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373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C1827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C1827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C1827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C1827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C1827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9" y="6370838"/>
            <a:ext cx="12610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rgbClr val="737373"/>
                </a:solidFill>
              </a:defRPr>
            </a:lvl1pPr>
          </a:lstStyle>
          <a:p>
            <a:pPr defTabSz="914354"/>
            <a:fld id="{80CC3474-811F-B342-9D29-E222B00B2A79}" type="slidenum">
              <a:rPr lang="en-US" smtClean="0">
                <a:latin typeface="Arial"/>
              </a:rPr>
              <a:pPr defTabSz="914354"/>
              <a:t>‹#›</a:t>
            </a:fld>
            <a:endParaRPr lang="en-US" dirty="0"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6412" y="6153150"/>
            <a:ext cx="1755648" cy="4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hyperlink" Target="http://www.hpoe.org/resources/hpoehretaha-guides/2846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hyperlink" Target="http://www.cdc.gov/eval/framework/" TargetMode="Externa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hyperlink" Target="http://www.uwex.edu/ces/lmcours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hyperlink" Target="http://www.cdc.gov/eval/framework/" TargetMode="Externa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hyperlink" Target="http://www.cdc.gov/healthyyouth/evaluation/pdf/brief4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hyperlink" Target="https://www.chausa.org/communitybenefit/community-benefit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hyperlink" Target="http://ctb.ku.edu/en/table-of-contents/evaluate/evaluate-community-intervention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hyperlink" Target="http://www.cdc.gov/eval/framework/" TargetMode="Externa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dc.gov/wisewoman/evaluation_toolkit.htm" TargetMode="External"/><Relationship Id="rId3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hyperlink" Target="http://www.cdc.gov/wisewoman/evaluation_toolkit.htm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hyperlink" Target="http://www.cdc.gov/eval/framework/" TargetMode="Externa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dc.gov/healthyyouth/evaluation/pdf/brief19.pdf" TargetMode="External"/><Relationship Id="rId3" Type="http://schemas.openxmlformats.org/officeDocument/2006/relationships/hyperlink" Target="http://www.cdc.gov/healthyyouth/evaluation/pdf/brief20.pdf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hyperlink" Target="http://www.cdc.gov/eval/framework/" TargetMode="Externa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ederalregister.gov/articles/2014/12/31/2014-30525/additional-requirements-for-charitable-hospitals-community-health-needs-assessments-for-charitable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etterevaluation.org" TargetMode="External"/><Relationship Id="rId3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poe.org/resources/hpoehretaha-guides/2858" TargetMode="External"/><Relationship Id="rId3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ederalregister.gov/articles/2014/12/31/2014-30525/additional-requirements-for-charitable-hospitals-community-health-needs-assessments-for-charitable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dc.gov/chinav/" TargetMode="External"/><Relationship Id="rId3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hyperlink" Target="https://www.chausa.org/communitybenefit/community-benefit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hyperlink" Target="http://www.cdc.gov/eval/framework/" TargetMode="Externa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hyperlink" Target="http://www.cdc.gov/eval/guide/index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hyperlink" Target="http://www.cdc.gov/eval/framework/" TargetMode="Externa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127" y="1851751"/>
            <a:ext cx="7772400" cy="1624249"/>
          </a:xfrm>
        </p:spPr>
        <p:txBody>
          <a:bodyPr/>
          <a:lstStyle/>
          <a:p>
            <a:pPr algn="ctr"/>
            <a:r>
              <a:rPr lang="en-US" dirty="0" smtClean="0">
                <a:latin typeface="+mj-lt"/>
              </a:rPr>
              <a:t>Evaluating the Quality and Impact of Community Benefit Programs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927" y="3476000"/>
            <a:ext cx="6400800" cy="65120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September 27, 2016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031092"/>
            <a:ext cx="6949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Julie Trocchio</a:t>
            </a:r>
          </a:p>
          <a:p>
            <a:pPr algn="ctr"/>
            <a:r>
              <a:rPr lang="en-US" sz="2000" dirty="0" smtClean="0">
                <a:latin typeface="+mj-lt"/>
              </a:rPr>
              <a:t>Senior Director, Community Benefit and Continuing Care</a:t>
            </a:r>
          </a:p>
          <a:p>
            <a:pPr algn="ctr"/>
            <a:r>
              <a:rPr lang="en-US" sz="2000" dirty="0" smtClean="0">
                <a:latin typeface="+mj-lt"/>
              </a:rPr>
              <a:t>The Catholic Health Association</a:t>
            </a:r>
          </a:p>
          <a:p>
            <a:pPr algn="ctr"/>
            <a:endParaRPr lang="en-US" sz="2000" dirty="0">
              <a:latin typeface="+mj-lt"/>
            </a:endParaRPr>
          </a:p>
          <a:p>
            <a:pPr algn="ctr"/>
            <a:r>
              <a:rPr lang="en-US" sz="2000" dirty="0" smtClean="0">
                <a:latin typeface="+mj-lt"/>
              </a:rPr>
              <a:t>Kimberly Peeren</a:t>
            </a:r>
          </a:p>
          <a:p>
            <a:pPr algn="ctr"/>
            <a:r>
              <a:rPr lang="en-US" sz="2000" dirty="0" smtClean="0">
                <a:latin typeface="+mj-lt"/>
              </a:rPr>
              <a:t>Senior Public Health Consultant</a:t>
            </a:r>
          </a:p>
          <a:p>
            <a:pPr algn="ctr"/>
            <a:r>
              <a:rPr lang="en-US" sz="2000" dirty="0" smtClean="0">
                <a:latin typeface="+mj-lt"/>
              </a:rPr>
              <a:t>Healthy Communities Institute, a Xerox Company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065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latin typeface="+mn-lt"/>
              </a:rPr>
              <a:t>Who is involved in program operations?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latin typeface="+mn-lt"/>
              </a:rPr>
              <a:t>Who is served?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latin typeface="+mn-lt"/>
              </a:rPr>
              <a:t>Who will use findings?</a:t>
            </a:r>
          </a:p>
        </p:txBody>
      </p:sp>
      <p:sp>
        <p:nvSpPr>
          <p:cNvPr id="26627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E0EEA-D716-4DA0-A358-3EE57A23211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+mj-lt"/>
              </a:rPr>
              <a:t>Step 1.  Engage Stakeholders</a:t>
            </a:r>
          </a:p>
        </p:txBody>
      </p:sp>
    </p:spTree>
    <p:extLst>
      <p:ext uri="{BB962C8B-B14F-4D97-AF65-F5344CB8AC3E}">
        <p14:creationId xmlns:p14="http://schemas.microsoft.com/office/powerpoint/2010/main" val="262606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6-07-29 at 11.25.0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56" r="-53956"/>
          <a:stretch>
            <a:fillRect/>
          </a:stretch>
        </p:blipFill>
        <p:spPr>
          <a:xfrm>
            <a:off x="419847" y="1199444"/>
            <a:ext cx="8370846" cy="5085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Resource</a:t>
            </a:r>
            <a:r>
              <a:rPr lang="en-US" dirty="0" smtClean="0">
                <a:latin typeface="+mj-lt"/>
              </a:rPr>
              <a:t>: HPOE Guide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887" y="6242853"/>
            <a:ext cx="718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http://www.hpoe.org/resources/hpoehretaha-guides/</a:t>
            </a:r>
            <a:r>
              <a:rPr lang="en-US" dirty="0" smtClean="0">
                <a:hlinkClick r:id="rId3"/>
              </a:rPr>
              <a:t>2846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9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Decision-makers</a:t>
            </a:r>
          </a:p>
          <a:p>
            <a:r>
              <a:rPr lang="en-US" dirty="0" smtClean="0">
                <a:latin typeface="+mn-lt"/>
              </a:rPr>
              <a:t>Program planners</a:t>
            </a:r>
          </a:p>
          <a:p>
            <a:r>
              <a:rPr lang="en-US" dirty="0" smtClean="0">
                <a:latin typeface="+mn-lt"/>
              </a:rPr>
              <a:t>Individuals reporting to regulators</a:t>
            </a:r>
          </a:p>
          <a:p>
            <a:r>
              <a:rPr lang="en-US" dirty="0" smtClean="0">
                <a:latin typeface="+mn-lt"/>
              </a:rPr>
              <a:t>Senior staff</a:t>
            </a:r>
          </a:p>
          <a:p>
            <a:r>
              <a:rPr lang="en-US" dirty="0" smtClean="0">
                <a:latin typeface="+mn-lt"/>
              </a:rPr>
              <a:t>Board members</a:t>
            </a:r>
          </a:p>
          <a:p>
            <a:r>
              <a:rPr lang="en-US" dirty="0" smtClean="0">
                <a:latin typeface="+mn-lt"/>
              </a:rPr>
              <a:t>Funders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Who Will Use the Findings?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326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dirty="0" smtClean="0">
                <a:latin typeface="+mj-lt"/>
              </a:rPr>
              <a:t>CDC Evaluation Framework</a:t>
            </a:r>
          </a:p>
        </p:txBody>
      </p:sp>
      <p:sp>
        <p:nvSpPr>
          <p:cNvPr id="2560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33083B-7359-4B13-A6AA-5ED74CC32F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dirty="0" smtClean="0"/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648200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b="1" dirty="0" smtClean="0">
                <a:latin typeface="+mn-lt"/>
              </a:rPr>
              <a:t>PLAN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400" dirty="0" smtClean="0">
                <a:latin typeface="+mn-lt"/>
              </a:rPr>
              <a:t>Engage stakeholders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400" dirty="0" smtClean="0">
                <a:latin typeface="+mn-lt"/>
              </a:rPr>
              <a:t>Describe the program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400" dirty="0" smtClean="0">
                <a:latin typeface="+mn-lt"/>
              </a:rPr>
              <a:t>Focus evaluation design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b="1" dirty="0" smtClean="0">
                <a:latin typeface="+mn-lt"/>
              </a:rPr>
              <a:t>IMPLEMENT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dirty="0" smtClean="0">
                <a:latin typeface="+mn-lt"/>
              </a:rPr>
              <a:t>4.   Gather credible evidence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b="1" dirty="0" smtClean="0">
                <a:latin typeface="+mn-lt"/>
              </a:rPr>
              <a:t>ANALYZE AND USE FINDINGS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US" altLang="en-US" sz="2400" dirty="0" smtClean="0">
                <a:latin typeface="+mn-lt"/>
              </a:rPr>
              <a:t>5.   Justify conclusions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US" altLang="en-US" sz="2400" dirty="0" smtClean="0">
                <a:latin typeface="+mn-lt"/>
              </a:rPr>
              <a:t>6.   Ensure use and share lessons learned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62946650"/>
              </p:ext>
            </p:extLst>
          </p:nvPr>
        </p:nvGraphicFramePr>
        <p:xfrm>
          <a:off x="3714035" y="14099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8887" y="6142073"/>
            <a:ext cx="6284441" cy="375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>
                <a:hlinkClick r:id="rId7"/>
              </a:rPr>
              <a:t>http://www.cdc.gov/eval/framework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410182"/>
            <a:ext cx="3861160" cy="492402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51727" y="2889625"/>
            <a:ext cx="149025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/>
              <a:t>Standards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smtClean="0"/>
              <a:t>Utility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smtClean="0"/>
              <a:t>Feasibility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smtClean="0"/>
              <a:t>Propriety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smtClean="0"/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131728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15954" y="309185"/>
            <a:ext cx="8370846" cy="760790"/>
          </a:xfrm>
        </p:spPr>
        <p:txBody>
          <a:bodyPr/>
          <a:lstStyle/>
          <a:p>
            <a:r>
              <a:rPr lang="en-US" altLang="en-US" dirty="0" smtClean="0">
                <a:latin typeface="+mj-lt"/>
              </a:rPr>
              <a:t>Step 2.  Describe the Program</a:t>
            </a:r>
          </a:p>
        </p:txBody>
      </p:sp>
      <p:sp>
        <p:nvSpPr>
          <p:cNvPr id="2765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E567AD-6F09-49AE-A202-AB26CE2276A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en-US" dirty="0">
                <a:latin typeface="+mn-lt"/>
              </a:rPr>
              <a:t>G</a:t>
            </a:r>
            <a:r>
              <a:rPr lang="en-US" altLang="en-US" dirty="0" smtClean="0">
                <a:latin typeface="+mn-lt"/>
              </a:rPr>
              <a:t>oal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>
                <a:latin typeface="+mn-lt"/>
              </a:rPr>
              <a:t>Resources to be used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>
                <a:latin typeface="+mn-lt"/>
              </a:rPr>
              <a:t>Activities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>
                <a:latin typeface="+mn-lt"/>
              </a:rPr>
              <a:t>Anticipated outcomes</a:t>
            </a:r>
          </a:p>
        </p:txBody>
      </p:sp>
    </p:spTree>
    <p:extLst>
      <p:ext uri="{BB962C8B-B14F-4D97-AF65-F5344CB8AC3E}">
        <p14:creationId xmlns:p14="http://schemas.microsoft.com/office/powerpoint/2010/main" val="90804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12261552"/>
              </p:ext>
            </p:extLst>
          </p:nvPr>
        </p:nvGraphicFramePr>
        <p:xfrm>
          <a:off x="390421" y="1108679"/>
          <a:ext cx="8368903" cy="425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3474-811F-B342-9D29-E222B00B2A79}" type="slidenum">
              <a:rPr lang="en-US" smtClean="0">
                <a:solidFill>
                  <a:srgbClr val="737373"/>
                </a:solidFill>
                <a:latin typeface="Arial"/>
              </a:rPr>
              <a:pPr/>
              <a:t>15</a:t>
            </a:fld>
            <a:endParaRPr lang="en-US" dirty="0">
              <a:solidFill>
                <a:srgbClr val="737373"/>
              </a:solidFill>
              <a:latin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Program Mapping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648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/>
            <a:r>
              <a:rPr lang="en-US" b="1" dirty="0" smtClean="0">
                <a:solidFill>
                  <a:srgbClr val="737373"/>
                </a:solidFill>
              </a:rPr>
              <a:t>Resources</a:t>
            </a:r>
          </a:p>
          <a:p>
            <a:pPr algn="ctr" defTabSz="914354"/>
            <a:r>
              <a:rPr lang="en-US" dirty="0" smtClean="0">
                <a:solidFill>
                  <a:srgbClr val="737373"/>
                </a:solidFill>
              </a:rPr>
              <a:t>What we invest in our programs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8808" y="4648200"/>
            <a:ext cx="2546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/>
            <a:r>
              <a:rPr lang="en-US" b="1" dirty="0" smtClean="0">
                <a:solidFill>
                  <a:srgbClr val="737373"/>
                </a:solidFill>
              </a:rPr>
              <a:t>Activities + Participants</a:t>
            </a:r>
          </a:p>
          <a:p>
            <a:pPr algn="ctr" defTabSz="914354"/>
            <a:r>
              <a:rPr lang="en-US" dirty="0" smtClean="0">
                <a:solidFill>
                  <a:srgbClr val="737373"/>
                </a:solidFill>
              </a:rPr>
              <a:t>What we do and whom we reach through our programs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4648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/>
            <a:r>
              <a:rPr lang="en-US" b="1" dirty="0" smtClean="0">
                <a:solidFill>
                  <a:srgbClr val="737373"/>
                </a:solidFill>
              </a:rPr>
              <a:t>Results</a:t>
            </a:r>
            <a:endParaRPr lang="en-US" dirty="0">
              <a:solidFill>
                <a:srgbClr val="737373"/>
              </a:solidFill>
            </a:endParaRPr>
          </a:p>
          <a:p>
            <a:pPr algn="ctr" defTabSz="914354"/>
            <a:r>
              <a:rPr lang="en-US" dirty="0" smtClean="0">
                <a:solidFill>
                  <a:srgbClr val="737373"/>
                </a:solidFill>
              </a:rPr>
              <a:t>What happens as a result of our programs</a:t>
            </a:r>
            <a:endParaRPr lang="en-US" dirty="0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6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3474-811F-B342-9D29-E222B00B2A7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+mj-lt"/>
              </a:rPr>
              <a:t>Simple Logic Model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47103" y="1837500"/>
            <a:ext cx="7924800" cy="3016172"/>
            <a:chOff x="914400" y="2933676"/>
            <a:chExt cx="7924800" cy="3016172"/>
          </a:xfrm>
        </p:grpSpPr>
        <p:grpSp>
          <p:nvGrpSpPr>
            <p:cNvPr id="27" name="Group 26"/>
            <p:cNvGrpSpPr/>
            <p:nvPr/>
          </p:nvGrpSpPr>
          <p:grpSpPr>
            <a:xfrm>
              <a:off x="914400" y="5564085"/>
              <a:ext cx="7677150" cy="385763"/>
              <a:chOff x="914400" y="4962525"/>
              <a:chExt cx="7677150" cy="385763"/>
            </a:xfrm>
          </p:grpSpPr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914400" y="4962525"/>
                <a:ext cx="18288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INPUTS</a:t>
                </a:r>
              </a:p>
            </p:txBody>
          </p:sp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auto">
              <a:xfrm>
                <a:off x="3932238" y="4981575"/>
                <a:ext cx="18288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OUTPUTS</a:t>
                </a:r>
              </a:p>
            </p:txBody>
          </p:sp>
          <p:sp>
            <p:nvSpPr>
              <p:cNvPr id="30" name="Text Box 27"/>
              <p:cNvSpPr txBox="1">
                <a:spLocks noChangeArrowheads="1"/>
              </p:cNvSpPr>
              <p:nvPr/>
            </p:nvSpPr>
            <p:spPr bwMode="auto">
              <a:xfrm>
                <a:off x="6762750" y="4981575"/>
                <a:ext cx="18288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OUTCOMES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914400" y="2933676"/>
              <a:ext cx="7924800" cy="2476500"/>
              <a:chOff x="914400" y="2933676"/>
              <a:chExt cx="7924800" cy="24765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14400" y="2933676"/>
                <a:ext cx="7924800" cy="2476500"/>
                <a:chOff x="914400" y="2933676"/>
                <a:chExt cx="7924800" cy="2476500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914400" y="2933676"/>
                  <a:ext cx="1943100" cy="2476500"/>
                  <a:chOff x="914400" y="2171700"/>
                  <a:chExt cx="1943100" cy="2476500"/>
                </a:xfrm>
              </p:grpSpPr>
              <p:sp>
                <p:nvSpPr>
                  <p:cNvPr id="6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4400" y="2171700"/>
                    <a:ext cx="1943100" cy="457200"/>
                  </a:xfrm>
                  <a:prstGeom prst="rect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800" dirty="0" smtClean="0"/>
                      <a:t>Family &amp; friends</a:t>
                    </a:r>
                    <a:endParaRPr lang="en-US" sz="1800" dirty="0"/>
                  </a:p>
                </p:txBody>
              </p:sp>
              <p:sp>
                <p:nvSpPr>
                  <p:cNvPr id="7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4400" y="2743200"/>
                    <a:ext cx="1943100" cy="457200"/>
                  </a:xfrm>
                  <a:prstGeom prst="rect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800" dirty="0" smtClean="0"/>
                      <a:t>Budget</a:t>
                    </a:r>
                    <a:endParaRPr lang="en-US" sz="1800" dirty="0"/>
                  </a:p>
                </p:txBody>
              </p:sp>
              <p:sp>
                <p:nvSpPr>
                  <p:cNvPr id="8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4400" y="3352800"/>
                    <a:ext cx="1943100" cy="457200"/>
                  </a:xfrm>
                  <a:prstGeom prst="rect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800" dirty="0" smtClean="0"/>
                      <a:t>Time</a:t>
                    </a:r>
                    <a:endParaRPr lang="en-US" sz="1800" dirty="0"/>
                  </a:p>
                </p:txBody>
              </p:sp>
              <p:sp>
                <p:nvSpPr>
                  <p:cNvPr id="9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4400" y="3962400"/>
                    <a:ext cx="1943100" cy="685800"/>
                  </a:xfrm>
                  <a:prstGeom prst="rect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dirty="0" smtClean="0"/>
                      <a:t>Backpacking gear &amp; supplies</a:t>
                    </a:r>
                    <a:endParaRPr lang="en-US" sz="1800" dirty="0"/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2857500" y="2933676"/>
                  <a:ext cx="3086100" cy="2239963"/>
                  <a:chOff x="2857500" y="2171700"/>
                  <a:chExt cx="3086100" cy="2239963"/>
                </a:xfrm>
              </p:grpSpPr>
              <p:sp>
                <p:nvSpPr>
                  <p:cNvPr id="11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57500" y="4411663"/>
                    <a:ext cx="2286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7F7F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57500" y="3003709"/>
                    <a:ext cx="2286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7F7F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57500" y="3607118"/>
                    <a:ext cx="2286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7F7F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57500" y="2400300"/>
                    <a:ext cx="2286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7F7F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7600" y="2171700"/>
                    <a:ext cx="2286000" cy="457200"/>
                  </a:xfrm>
                  <a:prstGeom prst="rect">
                    <a:avLst/>
                  </a:prstGeom>
                  <a:solidFill>
                    <a:srgbClr val="CCFFCC"/>
                  </a:solidFill>
                  <a:ln w="38100">
                    <a:solidFill>
                      <a:srgbClr val="3399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dirty="0" smtClean="0"/>
                      <a:t>Prepare and pack</a:t>
                    </a:r>
                    <a:endParaRPr lang="en-US" sz="1800" dirty="0"/>
                  </a:p>
                </p:txBody>
              </p:sp>
              <p:sp>
                <p:nvSpPr>
                  <p:cNvPr id="1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7600" y="2817396"/>
                    <a:ext cx="2286000" cy="457200"/>
                  </a:xfrm>
                  <a:prstGeom prst="rect">
                    <a:avLst/>
                  </a:prstGeom>
                  <a:solidFill>
                    <a:srgbClr val="CCFFCC"/>
                  </a:solidFill>
                  <a:ln w="38100">
                    <a:solidFill>
                      <a:srgbClr val="3399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dirty="0" smtClean="0"/>
                      <a:t>Drive to destination</a:t>
                    </a:r>
                    <a:endParaRPr lang="en-US" sz="1800" dirty="0"/>
                  </a:p>
                </p:txBody>
              </p:sp>
              <p:sp>
                <p:nvSpPr>
                  <p:cNvPr id="17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7600" y="3449077"/>
                    <a:ext cx="2286000" cy="513323"/>
                  </a:xfrm>
                  <a:prstGeom prst="rect">
                    <a:avLst/>
                  </a:prstGeom>
                  <a:solidFill>
                    <a:srgbClr val="CCFFCC"/>
                  </a:solidFill>
                  <a:ln w="38100">
                    <a:solidFill>
                      <a:srgbClr val="3399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800" dirty="0" smtClean="0"/>
                      <a:t>Set up camp</a:t>
                    </a:r>
                    <a:endParaRPr lang="en-US" sz="1800" dirty="0"/>
                  </a:p>
                </p:txBody>
              </p:sp>
              <p:sp>
                <p:nvSpPr>
                  <p:cNvPr id="1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086100" y="2400300"/>
                    <a:ext cx="0" cy="2011363"/>
                  </a:xfrm>
                  <a:prstGeom prst="line">
                    <a:avLst/>
                  </a:prstGeom>
                  <a:noFill/>
                  <a:ln w="38100">
                    <a:solidFill>
                      <a:srgbClr val="7F7F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3086100" y="2514600"/>
                    <a:ext cx="571500" cy="400050"/>
                  </a:xfrm>
                  <a:prstGeom prst="rightArrow">
                    <a:avLst>
                      <a:gd name="adj1" fmla="val 56435"/>
                      <a:gd name="adj2" fmla="val 57937"/>
                    </a:avLst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  <a:headEnd/>
                    <a:tailEnd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5943600" y="3047976"/>
                  <a:ext cx="2895600" cy="2027316"/>
                  <a:chOff x="5943600" y="2286000"/>
                  <a:chExt cx="2895600" cy="2027316"/>
                </a:xfrm>
              </p:grpSpPr>
              <p:sp>
                <p:nvSpPr>
                  <p:cNvPr id="21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43600" y="3733140"/>
                    <a:ext cx="2286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7F7F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6172200" y="2400299"/>
                    <a:ext cx="0" cy="1913017"/>
                  </a:xfrm>
                  <a:prstGeom prst="line">
                    <a:avLst/>
                  </a:prstGeom>
                  <a:noFill/>
                  <a:ln w="38100">
                    <a:solidFill>
                      <a:srgbClr val="7F7F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81800" y="2286000"/>
                    <a:ext cx="2057400" cy="1837476"/>
                  </a:xfrm>
                  <a:prstGeom prst="rect">
                    <a:avLst/>
                  </a:prstGeom>
                  <a:solidFill>
                    <a:srgbClr val="FF99CC"/>
                  </a:solidFill>
                  <a:ln w="38100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800" dirty="0" smtClean="0"/>
                      <a:t>Learn about nature; </a:t>
                    </a:r>
                    <a:r>
                      <a:rPr lang="en-US" dirty="0" smtClean="0"/>
                      <a:t>develop </a:t>
                    </a:r>
                    <a:r>
                      <a:rPr lang="en-US" sz="1800" dirty="0" smtClean="0"/>
                      <a:t>backpacking skills; increase bonding among family and friends!</a:t>
                    </a:r>
                    <a:endParaRPr lang="en-US" sz="1800" dirty="0"/>
                  </a:p>
                </p:txBody>
              </p:sp>
              <p:sp>
                <p:nvSpPr>
                  <p:cNvPr id="24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514600"/>
                    <a:ext cx="571500" cy="400050"/>
                  </a:xfrm>
                  <a:prstGeom prst="rightArrow">
                    <a:avLst>
                      <a:gd name="adj1" fmla="val 56435"/>
                      <a:gd name="adj2" fmla="val 57937"/>
                    </a:avLst>
                  </a:prstGeom>
                  <a:solidFill>
                    <a:srgbClr val="7F7F7F"/>
                  </a:solidFill>
                  <a:ln>
                    <a:solidFill>
                      <a:srgbClr val="7F7F7F"/>
                    </a:solidFill>
                    <a:headEnd/>
                    <a:tailEnd/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43600" y="2400300"/>
                    <a:ext cx="2286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7F7F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43600" y="3045996"/>
                    <a:ext cx="2286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7F7F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4" name="Text Box 9"/>
              <p:cNvSpPr txBox="1">
                <a:spLocks noChangeArrowheads="1"/>
              </p:cNvSpPr>
              <p:nvPr/>
            </p:nvSpPr>
            <p:spPr bwMode="auto">
              <a:xfrm>
                <a:off x="3662952" y="4885452"/>
                <a:ext cx="2286000" cy="524724"/>
              </a:xfrm>
              <a:prstGeom prst="rect">
                <a:avLst/>
              </a:prstGeom>
              <a:solidFill>
                <a:srgbClr val="CCFFCC"/>
              </a:solidFill>
              <a:ln w="3810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dirty="0" smtClean="0"/>
                  <a:t>Backpack &amp; explore</a:t>
                </a:r>
                <a:endParaRPr lang="en-US" sz="1800" dirty="0"/>
              </a:p>
            </p:txBody>
          </p:sp>
          <p:sp>
            <p:nvSpPr>
              <p:cNvPr id="35" name="Line 21"/>
              <p:cNvSpPr>
                <a:spLocks noChangeShapeType="1"/>
              </p:cNvSpPr>
              <p:nvPr/>
            </p:nvSpPr>
            <p:spPr bwMode="auto">
              <a:xfrm flipH="1">
                <a:off x="5962320" y="5075292"/>
                <a:ext cx="228600" cy="0"/>
              </a:xfrm>
              <a:prstGeom prst="line">
                <a:avLst/>
              </a:prstGeom>
              <a:noFill/>
              <a:ln w="381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8" name="Picture 37" descr="backpack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84" y="4358116"/>
            <a:ext cx="1275723" cy="216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2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UWEX screen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10" r="-9210"/>
          <a:stretch>
            <a:fillRect/>
          </a:stretch>
        </p:blipFill>
        <p:spPr>
          <a:xfrm>
            <a:off x="419847" y="1343955"/>
            <a:ext cx="8370846" cy="4793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Resource</a:t>
            </a:r>
            <a:r>
              <a:rPr lang="en-US" dirty="0" smtClean="0">
                <a:latin typeface="+mj-lt"/>
              </a:rPr>
              <a:t>: UWEX Logic Models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887" y="6142073"/>
            <a:ext cx="6284441" cy="375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http://www.uwex.edu/ces/lmcourse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1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dirty="0" smtClean="0">
                <a:latin typeface="+mj-lt"/>
              </a:rPr>
              <a:t>CDC Evaluation Framework</a:t>
            </a:r>
          </a:p>
        </p:txBody>
      </p:sp>
      <p:sp>
        <p:nvSpPr>
          <p:cNvPr id="2560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33083B-7359-4B13-A6AA-5ED74CC32F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dirty="0" smtClean="0"/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648200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b="1" dirty="0" smtClean="0">
                <a:latin typeface="+mn-lt"/>
              </a:rPr>
              <a:t>PLAN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400" dirty="0" smtClean="0">
                <a:latin typeface="+mn-lt"/>
              </a:rPr>
              <a:t>Engage stakeholders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400" dirty="0" smtClean="0">
                <a:latin typeface="+mn-lt"/>
              </a:rPr>
              <a:t>Describe the program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400" dirty="0" smtClean="0">
                <a:latin typeface="+mn-lt"/>
              </a:rPr>
              <a:t>Focus evaluation design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b="1" dirty="0" smtClean="0">
                <a:latin typeface="+mn-lt"/>
              </a:rPr>
              <a:t>IMPLEMENT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dirty="0" smtClean="0">
                <a:latin typeface="+mn-lt"/>
              </a:rPr>
              <a:t>4.   Gather credible evidence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b="1" dirty="0" smtClean="0">
                <a:latin typeface="+mn-lt"/>
              </a:rPr>
              <a:t>ANALYZE AND USE FINDINGS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US" altLang="en-US" sz="2400" dirty="0" smtClean="0">
                <a:latin typeface="+mn-lt"/>
              </a:rPr>
              <a:t>5.   Justify conclusions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US" altLang="en-US" sz="2400" dirty="0" smtClean="0">
                <a:latin typeface="+mn-lt"/>
              </a:rPr>
              <a:t>6.   Ensure use and share lessons learned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84689576"/>
              </p:ext>
            </p:extLst>
          </p:nvPr>
        </p:nvGraphicFramePr>
        <p:xfrm>
          <a:off x="3714035" y="14099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8887" y="6142073"/>
            <a:ext cx="6284441" cy="375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>
                <a:hlinkClick r:id="rId7"/>
              </a:rPr>
              <a:t>http://www.cdc.gov/eval/framework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889628"/>
            <a:ext cx="3861160" cy="492402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51727" y="2889625"/>
            <a:ext cx="149025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/>
              <a:t>Standards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smtClean="0"/>
              <a:t>Utility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smtClean="0"/>
              <a:t>Feasibility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smtClean="0"/>
              <a:t>Propriety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smtClean="0"/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269056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latin typeface="+mn-lt"/>
              </a:rPr>
              <a:t>Determine evaluation </a:t>
            </a:r>
            <a:r>
              <a:rPr lang="en-US" altLang="en-US" b="1" dirty="0" smtClean="0">
                <a:latin typeface="+mn-lt"/>
              </a:rPr>
              <a:t>purpose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>
                <a:latin typeface="+mn-lt"/>
              </a:rPr>
              <a:t>Program expansion/replication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>
                <a:latin typeface="+mn-lt"/>
              </a:rPr>
              <a:t>Funding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>
                <a:latin typeface="+mn-lt"/>
              </a:rPr>
              <a:t>Objectives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Identify what program aspects to evaluate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Identify what questions to ask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Identify indicators for evaluation questions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Design the evaluation</a:t>
            </a:r>
          </a:p>
        </p:txBody>
      </p:sp>
      <p:sp>
        <p:nvSpPr>
          <p:cNvPr id="28675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353FFC-F303-4578-980E-48AC1B30365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+mj-lt"/>
              </a:rPr>
              <a:t>Step 3.  Focus Evaluation Design</a:t>
            </a:r>
          </a:p>
        </p:txBody>
      </p:sp>
    </p:spTree>
    <p:extLst>
      <p:ext uri="{BB962C8B-B14F-4D97-AF65-F5344CB8AC3E}">
        <p14:creationId xmlns:p14="http://schemas.microsoft.com/office/powerpoint/2010/main" val="421611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latin typeface="+mn-lt"/>
              </a:rPr>
              <a:t>Understand </a:t>
            </a:r>
            <a:r>
              <a:rPr lang="en-US" b="1" dirty="0">
                <a:latin typeface="+mn-lt"/>
              </a:rPr>
              <a:t>the mission and legal basis </a:t>
            </a:r>
            <a:r>
              <a:rPr lang="en-US" dirty="0">
                <a:latin typeface="+mn-lt"/>
              </a:rPr>
              <a:t>for evaluating the quality and impact of community benefit </a:t>
            </a:r>
            <a:r>
              <a:rPr lang="en-US" dirty="0" smtClean="0">
                <a:latin typeface="+mn-lt"/>
              </a:rPr>
              <a:t>programs.</a:t>
            </a:r>
            <a:endParaRPr lang="en-US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b="1" dirty="0" smtClean="0">
                <a:latin typeface="+mn-lt"/>
              </a:rPr>
              <a:t>Learn </a:t>
            </a:r>
            <a:r>
              <a:rPr lang="en-US" b="1" dirty="0">
                <a:latin typeface="+mn-lt"/>
              </a:rPr>
              <a:t>how the </a:t>
            </a:r>
            <a:r>
              <a:rPr lang="en-US" b="1" dirty="0" smtClean="0">
                <a:latin typeface="+mn-lt"/>
              </a:rPr>
              <a:t>CDC’s </a:t>
            </a:r>
            <a:r>
              <a:rPr lang="en-US" b="1" dirty="0">
                <a:latin typeface="+mn-lt"/>
              </a:rPr>
              <a:t>Framework for Program Evaluation can be used </a:t>
            </a:r>
            <a:r>
              <a:rPr lang="en-US" dirty="0">
                <a:latin typeface="+mn-lt"/>
              </a:rPr>
              <a:t>to evaluate community health improvement </a:t>
            </a:r>
            <a:r>
              <a:rPr lang="en-US" dirty="0" smtClean="0">
                <a:latin typeface="+mn-lt"/>
              </a:rPr>
              <a:t>activities.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latin typeface="+mn-lt"/>
              </a:rPr>
              <a:t>Become familiar with tools and resources for evaluating </a:t>
            </a:r>
            <a:r>
              <a:rPr lang="en-US" b="1" dirty="0">
                <a:latin typeface="+mn-lt"/>
              </a:rPr>
              <a:t>and reporting </a:t>
            </a:r>
            <a:r>
              <a:rPr lang="en-US" dirty="0">
                <a:latin typeface="+mn-lt"/>
              </a:rPr>
              <a:t>the impact of community health improvement programs </a:t>
            </a:r>
            <a:r>
              <a:rPr lang="en-US" dirty="0" smtClean="0">
                <a:latin typeface="+mn-lt"/>
              </a:rPr>
              <a:t>to help meet </a:t>
            </a:r>
            <a:r>
              <a:rPr lang="en-US" dirty="0">
                <a:latin typeface="+mn-lt"/>
              </a:rPr>
              <a:t>new IRS requirements for tax-exempt hospitals.</a:t>
            </a:r>
            <a:endParaRPr lang="en-US" dirty="0" smtClean="0">
              <a:latin typeface="+mn-lt"/>
            </a:endParaRPr>
          </a:p>
          <a:p>
            <a:pPr lvl="1"/>
            <a:endParaRPr lang="en-US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Learning Objectives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533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solidFill>
                  <a:srgbClr val="B9CDE5"/>
                </a:solidFill>
                <a:latin typeface="+mn-lt"/>
              </a:rPr>
              <a:t>Determine evaluation purpose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latin typeface="+mn-lt"/>
              </a:rPr>
              <a:t>Identify what </a:t>
            </a:r>
            <a:r>
              <a:rPr lang="en-US" altLang="en-US" b="1" dirty="0" smtClean="0">
                <a:latin typeface="+mn-lt"/>
              </a:rPr>
              <a:t>program aspects </a:t>
            </a:r>
            <a:r>
              <a:rPr lang="en-US" altLang="en-US" dirty="0" smtClean="0">
                <a:latin typeface="+mn-lt"/>
              </a:rPr>
              <a:t>to evaluate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>
                <a:latin typeface="+mn-lt"/>
              </a:rPr>
              <a:t>Short, medium, long-term outcomes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>
                <a:latin typeface="+mn-lt"/>
              </a:rPr>
              <a:t>Cost effectiveness, etc.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solidFill>
                  <a:srgbClr val="B9CDE5"/>
                </a:solidFill>
                <a:latin typeface="+mn-lt"/>
              </a:rPr>
              <a:t>Identify what questions to ask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solidFill>
                  <a:srgbClr val="B9CDE5"/>
                </a:solidFill>
                <a:latin typeface="+mn-lt"/>
              </a:rPr>
              <a:t>Identify indicators for evaluation questions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solidFill>
                  <a:srgbClr val="B9CDE5"/>
                </a:solidFill>
                <a:latin typeface="+mn-lt"/>
              </a:rPr>
              <a:t>Design the evaluation</a:t>
            </a:r>
          </a:p>
        </p:txBody>
      </p:sp>
      <p:sp>
        <p:nvSpPr>
          <p:cNvPr id="28675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353FFC-F303-4578-980E-48AC1B30365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+mj-lt"/>
              </a:rPr>
              <a:t>Step 3.  Focus Evaluation Design</a:t>
            </a:r>
          </a:p>
        </p:txBody>
      </p:sp>
    </p:spTree>
    <p:extLst>
      <p:ext uri="{BB962C8B-B14F-4D97-AF65-F5344CB8AC3E}">
        <p14:creationId xmlns:p14="http://schemas.microsoft.com/office/powerpoint/2010/main" val="239717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solidFill>
                  <a:srgbClr val="B9CDE5"/>
                </a:solidFill>
                <a:latin typeface="+mn-lt"/>
              </a:rPr>
              <a:t>Determine evaluation purpose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solidFill>
                  <a:srgbClr val="B9CDE5"/>
                </a:solidFill>
                <a:latin typeface="+mn-lt"/>
              </a:rPr>
              <a:t>Identify what program aspects to evaluate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latin typeface="+mn-lt"/>
              </a:rPr>
              <a:t>Identify what </a:t>
            </a:r>
            <a:r>
              <a:rPr lang="en-US" altLang="en-US" b="1" dirty="0" smtClean="0">
                <a:latin typeface="+mn-lt"/>
              </a:rPr>
              <a:t>questions</a:t>
            </a:r>
            <a:r>
              <a:rPr lang="en-US" altLang="en-US" dirty="0" smtClean="0">
                <a:latin typeface="+mn-lt"/>
              </a:rPr>
              <a:t> to ask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latin typeface="+mn-lt"/>
              </a:rPr>
              <a:t>Identify </a:t>
            </a:r>
            <a:r>
              <a:rPr lang="en-US" altLang="en-US" b="1" dirty="0" smtClean="0">
                <a:latin typeface="+mn-lt"/>
              </a:rPr>
              <a:t>indicators</a:t>
            </a:r>
            <a:r>
              <a:rPr lang="en-US" altLang="en-US" dirty="0" smtClean="0">
                <a:latin typeface="+mn-lt"/>
              </a:rPr>
              <a:t> for evaluation questions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>
                <a:solidFill>
                  <a:srgbClr val="B9CDE5"/>
                </a:solidFill>
                <a:latin typeface="+mn-lt"/>
              </a:rPr>
              <a:t>Design the evaluation</a:t>
            </a:r>
          </a:p>
        </p:txBody>
      </p:sp>
      <p:sp>
        <p:nvSpPr>
          <p:cNvPr id="28675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353FFC-F303-4578-980E-48AC1B30365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+mj-lt"/>
              </a:rPr>
              <a:t>Step 3.  Focus Evaluation Design</a:t>
            </a:r>
          </a:p>
        </p:txBody>
      </p:sp>
    </p:spTree>
    <p:extLst>
      <p:ext uri="{BB962C8B-B14F-4D97-AF65-F5344CB8AC3E}">
        <p14:creationId xmlns:p14="http://schemas.microsoft.com/office/powerpoint/2010/main" val="239717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</a:pPr>
            <a:r>
              <a:rPr lang="en-US" altLang="en-US" b="1" dirty="0" smtClean="0">
                <a:latin typeface="+mn-lt"/>
              </a:rPr>
              <a:t>How was the program carried out?</a:t>
            </a:r>
          </a:p>
          <a:p>
            <a:pPr lvl="1">
              <a:spcAft>
                <a:spcPts val="1800"/>
              </a:spcAft>
            </a:pPr>
            <a:r>
              <a:rPr lang="en-US" altLang="en-US" dirty="0" smtClean="0">
                <a:latin typeface="+mn-lt"/>
              </a:rPr>
              <a:t>Who did the program reach?</a:t>
            </a:r>
          </a:p>
          <a:p>
            <a:pPr lvl="1">
              <a:spcAft>
                <a:spcPts val="1800"/>
              </a:spcAft>
            </a:pPr>
            <a:r>
              <a:rPr lang="en-US" altLang="en-US" dirty="0" smtClean="0">
                <a:latin typeface="+mn-lt"/>
              </a:rPr>
              <a:t>How involved were participants in program activities?</a:t>
            </a:r>
          </a:p>
          <a:p>
            <a:pPr lvl="1">
              <a:spcAft>
                <a:spcPts val="1800"/>
              </a:spcAft>
            </a:pPr>
            <a:r>
              <a:rPr lang="en-US" altLang="en-US" dirty="0" smtClean="0">
                <a:latin typeface="+mn-lt"/>
              </a:rPr>
              <a:t>Were activities implemented as planned?</a:t>
            </a:r>
          </a:p>
          <a:p>
            <a:pPr lvl="1">
              <a:spcAft>
                <a:spcPts val="1800"/>
              </a:spcAft>
            </a:pPr>
            <a:r>
              <a:rPr lang="en-US" altLang="en-US" dirty="0" smtClean="0">
                <a:latin typeface="+mn-lt"/>
              </a:rPr>
              <a:t>How satisfied were participants?</a:t>
            </a:r>
          </a:p>
          <a:p>
            <a:pPr lvl="1">
              <a:spcAft>
                <a:spcPts val="1800"/>
              </a:spcAft>
            </a:pPr>
            <a:r>
              <a:rPr lang="en-US" altLang="en-US" dirty="0" smtClean="0">
                <a:latin typeface="+mn-lt"/>
              </a:rPr>
              <a:t>What else happened?</a:t>
            </a:r>
          </a:p>
        </p:txBody>
      </p:sp>
      <p:sp>
        <p:nvSpPr>
          <p:cNvPr id="29699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B76BF4-7E3A-4146-9DEC-89527E4C81E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+mj-lt"/>
              </a:rPr>
              <a:t>Process Questions</a:t>
            </a:r>
          </a:p>
        </p:txBody>
      </p:sp>
    </p:spTree>
    <p:extLst>
      <p:ext uri="{BB962C8B-B14F-4D97-AF65-F5344CB8AC3E}">
        <p14:creationId xmlns:p14="http://schemas.microsoft.com/office/powerpoint/2010/main" val="314422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rocess questions screen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r="2857"/>
          <a:stretch>
            <a:fillRect/>
          </a:stretch>
        </p:blipFill>
        <p:spPr>
          <a:xfrm>
            <a:off x="419100" y="1274059"/>
            <a:ext cx="8370888" cy="479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Resource</a:t>
            </a:r>
            <a:r>
              <a:rPr lang="en-US" dirty="0" smtClean="0">
                <a:latin typeface="+mj-lt"/>
              </a:rPr>
              <a:t>: Evaluation Briefs 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887" y="6142073"/>
            <a:ext cx="738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http://www.cdc.gov/healthyyouth/evaluation/pdf/brief4.</a:t>
            </a:r>
            <a:r>
              <a:rPr lang="en-US" dirty="0" smtClean="0">
                <a:hlinkClick r:id="rId3"/>
              </a:rPr>
              <a:t>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+mj-lt"/>
              </a:rPr>
              <a:t>Impact Questions</a:t>
            </a:r>
          </a:p>
        </p:txBody>
      </p:sp>
      <p:sp>
        <p:nvSpPr>
          <p:cNvPr id="3072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5E737E-ABDA-401C-96FF-CB76C3A0282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8686801" cy="3962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Aft>
                <a:spcPts val="1800"/>
              </a:spcAft>
            </a:pPr>
            <a:r>
              <a:rPr lang="en-US" altLang="en-US" b="1" dirty="0" smtClean="0">
                <a:latin typeface="+mn-lt"/>
              </a:rPr>
              <a:t>What </a:t>
            </a:r>
            <a:r>
              <a:rPr lang="en-US" altLang="en-US" b="1" i="1" dirty="0" smtClean="0">
                <a:latin typeface="+mn-lt"/>
              </a:rPr>
              <a:t>changed</a:t>
            </a:r>
            <a:r>
              <a:rPr lang="en-US" altLang="en-US" b="1" dirty="0">
                <a:latin typeface="+mn-lt"/>
              </a:rPr>
              <a:t>?</a:t>
            </a:r>
            <a:endParaRPr lang="en-US" altLang="en-US" b="1" dirty="0" smtClean="0">
              <a:latin typeface="+mn-lt"/>
            </a:endParaRPr>
          </a:p>
          <a:p>
            <a:pPr lvl="1">
              <a:spcAft>
                <a:spcPts val="1800"/>
              </a:spcAft>
            </a:pPr>
            <a:r>
              <a:rPr lang="en-US" altLang="en-US" dirty="0" smtClean="0">
                <a:latin typeface="+mn-lt"/>
              </a:rPr>
              <a:t>Did participants increase their </a:t>
            </a:r>
            <a:r>
              <a:rPr lang="en-US" altLang="en-US" b="1" dirty="0" smtClean="0">
                <a:latin typeface="+mn-lt"/>
              </a:rPr>
              <a:t>knowledge or awareness</a:t>
            </a:r>
            <a:r>
              <a:rPr lang="en-US" altLang="en-US" dirty="0" smtClean="0">
                <a:latin typeface="+mn-lt"/>
              </a:rPr>
              <a:t>?</a:t>
            </a:r>
          </a:p>
          <a:p>
            <a:pPr lvl="1">
              <a:spcAft>
                <a:spcPts val="1800"/>
              </a:spcAft>
            </a:pPr>
            <a:r>
              <a:rPr lang="en-US" altLang="en-US" dirty="0" smtClean="0">
                <a:latin typeface="+mn-lt"/>
              </a:rPr>
              <a:t>Did participants acquire new </a:t>
            </a:r>
            <a:r>
              <a:rPr lang="en-US" altLang="en-US" b="1" dirty="0" smtClean="0">
                <a:latin typeface="+mn-lt"/>
              </a:rPr>
              <a:t>skills</a:t>
            </a:r>
            <a:r>
              <a:rPr lang="en-US" altLang="en-US" dirty="0" smtClean="0">
                <a:latin typeface="+mn-lt"/>
              </a:rPr>
              <a:t>?</a:t>
            </a:r>
          </a:p>
          <a:p>
            <a:pPr lvl="1">
              <a:spcAft>
                <a:spcPts val="1800"/>
              </a:spcAft>
            </a:pPr>
            <a:r>
              <a:rPr lang="en-US" altLang="en-US" dirty="0" smtClean="0">
                <a:latin typeface="+mn-lt"/>
              </a:rPr>
              <a:t>Did participants change their </a:t>
            </a:r>
            <a:r>
              <a:rPr lang="en-US" altLang="en-US" b="1" dirty="0" smtClean="0">
                <a:latin typeface="+mn-lt"/>
              </a:rPr>
              <a:t>behavior</a:t>
            </a:r>
            <a:r>
              <a:rPr lang="en-US" altLang="en-US" dirty="0" smtClean="0">
                <a:latin typeface="+mn-lt"/>
              </a:rPr>
              <a:t>?</a:t>
            </a:r>
          </a:p>
          <a:p>
            <a:pPr lvl="1">
              <a:spcAft>
                <a:spcPts val="1800"/>
              </a:spcAft>
            </a:pPr>
            <a:r>
              <a:rPr lang="en-US" altLang="en-US" dirty="0" smtClean="0">
                <a:latin typeface="+mn-lt"/>
              </a:rPr>
              <a:t>Did </a:t>
            </a:r>
            <a:r>
              <a:rPr lang="en-US" altLang="en-US" b="1" dirty="0" smtClean="0">
                <a:latin typeface="+mn-lt"/>
              </a:rPr>
              <a:t>health status </a:t>
            </a:r>
            <a:r>
              <a:rPr lang="en-US" altLang="en-US" dirty="0" smtClean="0">
                <a:latin typeface="+mn-lt"/>
              </a:rPr>
              <a:t>improve?  </a:t>
            </a:r>
          </a:p>
          <a:p>
            <a:pPr lvl="1">
              <a:spcAft>
                <a:spcPts val="1800"/>
              </a:spcAft>
            </a:pPr>
            <a:r>
              <a:rPr lang="en-US" altLang="en-US" dirty="0" smtClean="0">
                <a:latin typeface="+mn-lt"/>
              </a:rPr>
              <a:t>Did program achieve anticipated </a:t>
            </a:r>
            <a:r>
              <a:rPr lang="en-US" altLang="en-US" b="1" dirty="0" smtClean="0">
                <a:latin typeface="+mn-lt"/>
              </a:rPr>
              <a:t>impact</a:t>
            </a:r>
            <a:r>
              <a:rPr lang="en-US" altLang="en-US" dirty="0" smtClean="0"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127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solidFill>
                  <a:srgbClr val="B9CDE5"/>
                </a:solidFill>
                <a:latin typeface="+mn-lt"/>
              </a:rPr>
              <a:t>Determine evaluation purpose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solidFill>
                  <a:srgbClr val="B9CDE5"/>
                </a:solidFill>
                <a:latin typeface="+mn-lt"/>
              </a:rPr>
              <a:t>Identify what program aspects to evaluate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solidFill>
                  <a:srgbClr val="B9CDE5"/>
                </a:solidFill>
                <a:latin typeface="+mn-lt"/>
              </a:rPr>
              <a:t>Identify what questions to ask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solidFill>
                  <a:srgbClr val="B9CDE5"/>
                </a:solidFill>
                <a:latin typeface="+mn-lt"/>
              </a:rPr>
              <a:t>Identify indicators for evaluation questions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b="1" dirty="0" smtClean="0">
                <a:latin typeface="+mn-lt"/>
              </a:rPr>
              <a:t>Design</a:t>
            </a:r>
            <a:r>
              <a:rPr lang="en-US" altLang="en-US" dirty="0" smtClean="0">
                <a:latin typeface="+mn-lt"/>
              </a:rPr>
              <a:t> the evaluation</a:t>
            </a:r>
          </a:p>
        </p:txBody>
      </p:sp>
      <p:sp>
        <p:nvSpPr>
          <p:cNvPr id="28675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353FFC-F303-4578-980E-48AC1B30365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+mj-lt"/>
              </a:rPr>
              <a:t>Step 3.  Focus Evaluation Design</a:t>
            </a:r>
          </a:p>
        </p:txBody>
      </p:sp>
    </p:spTree>
    <p:extLst>
      <p:ext uri="{BB962C8B-B14F-4D97-AF65-F5344CB8AC3E}">
        <p14:creationId xmlns:p14="http://schemas.microsoft.com/office/powerpoint/2010/main" val="37455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+mj-lt"/>
              </a:rPr>
              <a:t>Evaluation Designs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+mn-lt"/>
              </a:rPr>
              <a:t>Post-test only </a:t>
            </a:r>
            <a:endParaRPr lang="en-US" altLang="en-US" dirty="0">
              <a:latin typeface="+mn-lt"/>
            </a:endParaRPr>
          </a:p>
          <a:p>
            <a:r>
              <a:rPr lang="en-US" altLang="en-US" dirty="0" smtClean="0">
                <a:latin typeface="+mn-lt"/>
              </a:rPr>
              <a:t>Pre-test and post-test (single group)</a:t>
            </a:r>
          </a:p>
          <a:p>
            <a:r>
              <a:rPr lang="en-US" altLang="en-US" dirty="0" smtClean="0">
                <a:latin typeface="+mn-lt"/>
              </a:rPr>
              <a:t>Pre-test and post-test with two or more groups</a:t>
            </a:r>
          </a:p>
          <a:p>
            <a:r>
              <a:rPr lang="en-US" altLang="en-US" dirty="0" smtClean="0">
                <a:latin typeface="+mn-lt"/>
              </a:rPr>
              <a:t>Pre-test and post-test with control group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5569B3-E694-4C80-B645-21ECD5CFF7AC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182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847" y="4617974"/>
            <a:ext cx="8370846" cy="8466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>
                <a:latin typeface="+mn-lt"/>
              </a:rPr>
              <a:t>Simple design; many factors can influence results and no other results </a:t>
            </a:r>
            <a:r>
              <a:rPr lang="en-US" sz="2200" dirty="0" smtClean="0">
                <a:latin typeface="+mn-lt"/>
              </a:rPr>
              <a:t>to </a:t>
            </a:r>
            <a:r>
              <a:rPr lang="en-US" sz="2200" dirty="0" smtClean="0">
                <a:latin typeface="+mn-lt"/>
              </a:rPr>
              <a:t>compare with</a:t>
            </a:r>
            <a:endParaRPr lang="en-US" sz="22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Post-Test Only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2785" y="2484643"/>
            <a:ext cx="1928354" cy="461665"/>
          </a:xfrm>
          <a:prstGeom prst="rect">
            <a:avLst/>
          </a:prstGeom>
          <a:gradFill rotWithShape="1">
            <a:gsLst>
              <a:gs pos="0">
                <a:srgbClr val="57AD49">
                  <a:tint val="100000"/>
                  <a:shade val="100000"/>
                  <a:satMod val="130000"/>
                </a:srgbClr>
              </a:gs>
              <a:gs pos="100000">
                <a:srgbClr val="57AD4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63669"/>
                </a:solidFill>
                <a:effectLst/>
                <a:uLnTx/>
                <a:uFillTx/>
                <a:ea typeface="+mn-ea"/>
                <a:cs typeface="Arial"/>
              </a:rPr>
              <a:t>PROGRAM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812818" y="2361532"/>
            <a:ext cx="2557430" cy="1639724"/>
            <a:chOff x="5812818" y="2361532"/>
            <a:chExt cx="2557430" cy="1639724"/>
          </a:xfrm>
        </p:grpSpPr>
        <p:sp>
          <p:nvSpPr>
            <p:cNvPr id="5" name="TextBox 4"/>
            <p:cNvSpPr txBox="1"/>
            <p:nvPr/>
          </p:nvSpPr>
          <p:spPr>
            <a:xfrm>
              <a:off x="6488928" y="2361532"/>
              <a:ext cx="1881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D33642"/>
                  </a:solidFill>
                  <a:effectLst/>
                  <a:uLnTx/>
                  <a:uFillTx/>
                </a:rPr>
                <a:t>AFTER</a:t>
              </a:r>
              <a:endPara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D33642"/>
                </a:solidFill>
                <a:effectLst/>
                <a:uLnTx/>
                <a:uFillTx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812818" y="2486971"/>
              <a:ext cx="548718" cy="454717"/>
            </a:xfrm>
            <a:prstGeom prst="rightArrow">
              <a:avLst/>
            </a:prstGeom>
            <a:gradFill rotWithShape="1">
              <a:gsLst>
                <a:gs pos="0">
                  <a:srgbClr val="F5C345">
                    <a:tint val="100000"/>
                    <a:shade val="100000"/>
                    <a:satMod val="130000"/>
                  </a:srgbClr>
                </a:gs>
                <a:gs pos="100000">
                  <a:srgbClr val="F5C345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5C345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pic>
          <p:nvPicPr>
            <p:cNvPr id="10" name="Picture 9" descr="populati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8928" y="2941688"/>
              <a:ext cx="1059568" cy="1059568"/>
            </a:xfrm>
            <a:prstGeom prst="rect">
              <a:avLst/>
            </a:prstGeom>
          </p:spPr>
        </p:pic>
      </p:grpSp>
      <p:pic>
        <p:nvPicPr>
          <p:cNvPr id="11" name="Picture 10" descr="attention - warn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65" y="4617974"/>
            <a:ext cx="697743" cy="60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8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Pre-Test Post-Test (one group)</a:t>
            </a:r>
            <a:endParaRPr lang="en-US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2785" y="2484643"/>
            <a:ext cx="1928354" cy="461665"/>
          </a:xfrm>
          <a:prstGeom prst="rect">
            <a:avLst/>
          </a:prstGeom>
          <a:gradFill rotWithShape="1">
            <a:gsLst>
              <a:gs pos="0">
                <a:srgbClr val="57AD49">
                  <a:tint val="100000"/>
                  <a:shade val="100000"/>
                  <a:satMod val="130000"/>
                </a:srgbClr>
              </a:gs>
              <a:gs pos="100000">
                <a:srgbClr val="57AD4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63669"/>
                </a:solidFill>
                <a:effectLst/>
                <a:uLnTx/>
                <a:uFillTx/>
                <a:ea typeface="+mn-ea"/>
                <a:cs typeface="+mn-cs"/>
              </a:rPr>
              <a:t>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5971" y="2361532"/>
            <a:ext cx="2116485" cy="1639724"/>
            <a:chOff x="645971" y="2361532"/>
            <a:chExt cx="2116485" cy="1639724"/>
          </a:xfrm>
        </p:grpSpPr>
        <p:grpSp>
          <p:nvGrpSpPr>
            <p:cNvPr id="25" name="Group 24"/>
            <p:cNvGrpSpPr/>
            <p:nvPr/>
          </p:nvGrpSpPr>
          <p:grpSpPr>
            <a:xfrm>
              <a:off x="645971" y="2361532"/>
              <a:ext cx="2116485" cy="580156"/>
              <a:chOff x="627107" y="4343335"/>
              <a:chExt cx="2116485" cy="580156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627107" y="4343335"/>
                <a:ext cx="18813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63669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</a:rPr>
                  <a:t>BEFORE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63669">
                      <a:lumMod val="60000"/>
                      <a:lumOff val="4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Right Arrow 27"/>
              <p:cNvSpPr/>
              <p:nvPr/>
            </p:nvSpPr>
            <p:spPr>
              <a:xfrm>
                <a:off x="2194874" y="4468774"/>
                <a:ext cx="548718" cy="454717"/>
              </a:xfrm>
              <a:prstGeom prst="rightArrow">
                <a:avLst/>
              </a:prstGeom>
              <a:gradFill rotWithShape="1">
                <a:gsLst>
                  <a:gs pos="0">
                    <a:srgbClr val="F5C345">
                      <a:tint val="100000"/>
                      <a:shade val="100000"/>
                      <a:satMod val="130000"/>
                    </a:srgbClr>
                  </a:gs>
                  <a:gs pos="100000">
                    <a:srgbClr val="F5C345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5C345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pic>
          <p:nvPicPr>
            <p:cNvPr id="29" name="Picture 28" descr="populati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971" y="2941688"/>
              <a:ext cx="1059568" cy="1059568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812818" y="2361532"/>
            <a:ext cx="2557430" cy="1639724"/>
            <a:chOff x="5812818" y="2361532"/>
            <a:chExt cx="2557430" cy="1639724"/>
          </a:xfrm>
        </p:grpSpPr>
        <p:grpSp>
          <p:nvGrpSpPr>
            <p:cNvPr id="21" name="Group 20"/>
            <p:cNvGrpSpPr/>
            <p:nvPr/>
          </p:nvGrpSpPr>
          <p:grpSpPr>
            <a:xfrm>
              <a:off x="5812818" y="2361532"/>
              <a:ext cx="2557430" cy="580156"/>
              <a:chOff x="6611600" y="4343335"/>
              <a:chExt cx="2557430" cy="58015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7287710" y="4343335"/>
                <a:ext cx="18813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D33642"/>
                    </a:solidFill>
                    <a:effectLst/>
                    <a:uLnTx/>
                    <a:uFillTx/>
                  </a:rPr>
                  <a:t>AFTER</a:t>
                </a:r>
                <a:endPara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D3364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Right Arrow 23"/>
              <p:cNvSpPr/>
              <p:nvPr/>
            </p:nvSpPr>
            <p:spPr>
              <a:xfrm>
                <a:off x="6611600" y="4468774"/>
                <a:ext cx="548718" cy="454717"/>
              </a:xfrm>
              <a:prstGeom prst="rightArrow">
                <a:avLst/>
              </a:prstGeom>
              <a:gradFill rotWithShape="1">
                <a:gsLst>
                  <a:gs pos="0">
                    <a:srgbClr val="F5C345">
                      <a:tint val="100000"/>
                      <a:shade val="100000"/>
                      <a:satMod val="130000"/>
                    </a:srgbClr>
                  </a:gs>
                  <a:gs pos="100000">
                    <a:srgbClr val="F5C345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5C345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pic>
          <p:nvPicPr>
            <p:cNvPr id="30" name="Picture 29" descr="populati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8928" y="2941688"/>
              <a:ext cx="1059568" cy="1059568"/>
            </a:xfrm>
            <a:prstGeom prst="rect">
              <a:avLst/>
            </a:prstGeom>
          </p:spPr>
        </p:pic>
      </p:grpSp>
      <p:sp>
        <p:nvSpPr>
          <p:cNvPr id="16" name="Content Placeholder 1"/>
          <p:cNvSpPr txBox="1">
            <a:spLocks/>
          </p:cNvSpPr>
          <p:nvPr/>
        </p:nvSpPr>
        <p:spPr>
          <a:xfrm>
            <a:off x="535308" y="4617974"/>
            <a:ext cx="8370846" cy="106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200" dirty="0" smtClean="0">
                <a:latin typeface="+mn-lt"/>
              </a:rPr>
              <a:t>Can compare pre/post results of one group; must consider factors that can influence participants and results (e.g., participant selection, external events)</a:t>
            </a:r>
            <a:endParaRPr lang="en-US" sz="2200" dirty="0">
              <a:latin typeface="+mn-lt"/>
            </a:endParaRPr>
          </a:p>
        </p:txBody>
      </p:sp>
      <p:pic>
        <p:nvPicPr>
          <p:cNvPr id="17" name="Picture 16" descr="attention - warn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65" y="4617974"/>
            <a:ext cx="697743" cy="60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3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More than One Group</a:t>
            </a:r>
            <a:endParaRPr lang="en-US" dirty="0"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49258" y="3479977"/>
            <a:ext cx="2410019" cy="1673164"/>
            <a:chOff x="349258" y="4352281"/>
            <a:chExt cx="2410019" cy="1673164"/>
          </a:xfrm>
        </p:grpSpPr>
        <p:sp>
          <p:nvSpPr>
            <p:cNvPr id="113" name="TextBox 112"/>
            <p:cNvSpPr txBox="1"/>
            <p:nvPr/>
          </p:nvSpPr>
          <p:spPr>
            <a:xfrm>
              <a:off x="349258" y="4352281"/>
              <a:ext cx="2410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7BD7"/>
                  </a:solidFill>
                  <a:effectLst/>
                  <a:uLnTx/>
                  <a:uFillTx/>
                </a:rPr>
                <a:t>BEFORE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17BD7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91000" y="4759422"/>
              <a:ext cx="1266778" cy="1266023"/>
              <a:chOff x="991000" y="4759422"/>
              <a:chExt cx="1266778" cy="1266023"/>
            </a:xfrm>
          </p:grpSpPr>
          <p:pic>
            <p:nvPicPr>
              <p:cNvPr id="27" name="Picture 26" descr="population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75666" y="4886421"/>
                <a:ext cx="1059568" cy="1059568"/>
              </a:xfrm>
              <a:prstGeom prst="rect">
                <a:avLst/>
              </a:prstGeom>
            </p:spPr>
          </p:pic>
          <p:sp>
            <p:nvSpPr>
              <p:cNvPr id="5" name="Oval 4"/>
              <p:cNvSpPr/>
              <p:nvPr/>
            </p:nvSpPr>
            <p:spPr>
              <a:xfrm>
                <a:off x="991000" y="4759422"/>
                <a:ext cx="1266778" cy="1266023"/>
              </a:xfrm>
              <a:prstGeom prst="ellipse">
                <a:avLst/>
              </a:prstGeom>
              <a:noFill/>
              <a:ln w="38100" cmpd="sng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745866" y="3448617"/>
            <a:ext cx="2959276" cy="1704524"/>
            <a:chOff x="5745866" y="4320921"/>
            <a:chExt cx="2959276" cy="1704524"/>
          </a:xfrm>
        </p:grpSpPr>
        <p:grpSp>
          <p:nvGrpSpPr>
            <p:cNvPr id="106" name="Group 105"/>
            <p:cNvGrpSpPr/>
            <p:nvPr/>
          </p:nvGrpSpPr>
          <p:grpSpPr>
            <a:xfrm>
              <a:off x="5745866" y="4320921"/>
              <a:ext cx="2959276" cy="826658"/>
              <a:chOff x="5745866" y="3928709"/>
              <a:chExt cx="2959276" cy="826658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6349445" y="3928709"/>
                <a:ext cx="23556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D33642"/>
                    </a:solidFill>
                    <a:effectLst/>
                    <a:uLnTx/>
                    <a:uFillTx/>
                  </a:rPr>
                  <a:t>AFTER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7AD4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Right Arrow 107"/>
              <p:cNvSpPr/>
              <p:nvPr/>
            </p:nvSpPr>
            <p:spPr>
              <a:xfrm>
                <a:off x="5745866" y="4300650"/>
                <a:ext cx="548718" cy="454717"/>
              </a:xfrm>
              <a:prstGeom prst="rightArrow">
                <a:avLst/>
              </a:prstGeom>
              <a:gradFill rotWithShape="1">
                <a:gsLst>
                  <a:gs pos="0">
                    <a:srgbClr val="F5C345">
                      <a:tint val="100000"/>
                      <a:shade val="100000"/>
                      <a:satMod val="130000"/>
                    </a:srgbClr>
                  </a:gs>
                  <a:gs pos="100000">
                    <a:srgbClr val="F5C345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5C345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860820" y="4759422"/>
              <a:ext cx="1266778" cy="1266023"/>
              <a:chOff x="6860820" y="4759422"/>
              <a:chExt cx="1266778" cy="1266023"/>
            </a:xfrm>
          </p:grpSpPr>
          <p:pic>
            <p:nvPicPr>
              <p:cNvPr id="28" name="Picture 27" descr="population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54309" y="4886421"/>
                <a:ext cx="1059568" cy="1059568"/>
              </a:xfrm>
              <a:prstGeom prst="rect">
                <a:avLst/>
              </a:prstGeom>
            </p:spPr>
          </p:pic>
          <p:sp>
            <p:nvSpPr>
              <p:cNvPr id="35" name="Oval 34"/>
              <p:cNvSpPr/>
              <p:nvPr/>
            </p:nvSpPr>
            <p:spPr>
              <a:xfrm>
                <a:off x="6860820" y="4759422"/>
                <a:ext cx="1266778" cy="1266023"/>
              </a:xfrm>
              <a:prstGeom prst="ellipse">
                <a:avLst/>
              </a:prstGeom>
              <a:noFill/>
              <a:ln w="38100" cmpd="sng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807655" y="1599227"/>
            <a:ext cx="2695208" cy="484913"/>
            <a:chOff x="2807655" y="2471531"/>
            <a:chExt cx="2695208" cy="484913"/>
          </a:xfrm>
        </p:grpSpPr>
        <p:sp>
          <p:nvSpPr>
            <p:cNvPr id="91" name="TextBox 90"/>
            <p:cNvSpPr txBox="1"/>
            <p:nvPr/>
          </p:nvSpPr>
          <p:spPr>
            <a:xfrm>
              <a:off x="3574509" y="2556334"/>
              <a:ext cx="1928354" cy="400110"/>
            </a:xfrm>
            <a:prstGeom prst="rect">
              <a:avLst/>
            </a:prstGeom>
            <a:gradFill rotWithShape="1">
              <a:gsLst>
                <a:gs pos="0">
                  <a:srgbClr val="57AD49">
                    <a:tint val="100000"/>
                    <a:shade val="100000"/>
                    <a:satMod val="130000"/>
                  </a:srgbClr>
                </a:gs>
                <a:gs pos="100000">
                  <a:srgbClr val="57AD4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63669"/>
                  </a:solidFill>
                  <a:effectLst/>
                  <a:uLnTx/>
                  <a:uFillTx/>
                  <a:ea typeface="+mn-ea"/>
                  <a:cs typeface="+mn-cs"/>
                </a:rPr>
                <a:t>PROGRAM</a:t>
              </a:r>
            </a:p>
          </p:txBody>
        </p:sp>
        <p:sp>
          <p:nvSpPr>
            <p:cNvPr id="101" name="Right Arrow 100"/>
            <p:cNvSpPr/>
            <p:nvPr/>
          </p:nvSpPr>
          <p:spPr>
            <a:xfrm>
              <a:off x="2807655" y="2471531"/>
              <a:ext cx="548718" cy="454717"/>
            </a:xfrm>
            <a:prstGeom prst="rightArrow">
              <a:avLst/>
            </a:prstGeom>
            <a:gradFill rotWithShape="1">
              <a:gsLst>
                <a:gs pos="0">
                  <a:srgbClr val="F5C345">
                    <a:tint val="100000"/>
                    <a:shade val="100000"/>
                    <a:satMod val="130000"/>
                  </a:srgbClr>
                </a:gs>
                <a:gs pos="100000">
                  <a:srgbClr val="F5C345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5C345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9258" y="1263002"/>
            <a:ext cx="2410019" cy="1688805"/>
            <a:chOff x="349258" y="2135306"/>
            <a:chExt cx="2410019" cy="1688805"/>
          </a:xfrm>
        </p:grpSpPr>
        <p:sp>
          <p:nvSpPr>
            <p:cNvPr id="100" name="TextBox 99"/>
            <p:cNvSpPr txBox="1"/>
            <p:nvPr/>
          </p:nvSpPr>
          <p:spPr>
            <a:xfrm>
              <a:off x="349258" y="2135306"/>
              <a:ext cx="2410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7BD7"/>
                  </a:solidFill>
                  <a:effectLst/>
                  <a:uLnTx/>
                  <a:uFillTx/>
                </a:rPr>
                <a:t>BEFORE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17BD7"/>
                </a:solidFill>
                <a:effectLst/>
                <a:uLnTx/>
                <a:uFillTx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33333" y="2659688"/>
              <a:ext cx="1144234" cy="1164423"/>
              <a:chOff x="1033333" y="2659688"/>
              <a:chExt cx="1144234" cy="1164423"/>
            </a:xfrm>
          </p:grpSpPr>
          <p:pic>
            <p:nvPicPr>
              <p:cNvPr id="30" name="Picture 29" descr="population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75666" y="2702021"/>
                <a:ext cx="1059568" cy="1059568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033333" y="2659688"/>
                <a:ext cx="1144234" cy="1164423"/>
              </a:xfrm>
              <a:prstGeom prst="rect">
                <a:avLst/>
              </a:prstGeom>
              <a:noFill/>
              <a:ln w="38100" cmpd="sng">
                <a:solidFill>
                  <a:srgbClr val="9BBB5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5745866" y="1231642"/>
            <a:ext cx="2959276" cy="1720165"/>
            <a:chOff x="5745866" y="2103946"/>
            <a:chExt cx="2959276" cy="1720165"/>
          </a:xfrm>
        </p:grpSpPr>
        <p:grpSp>
          <p:nvGrpSpPr>
            <p:cNvPr id="93" name="Group 92"/>
            <p:cNvGrpSpPr/>
            <p:nvPr/>
          </p:nvGrpSpPr>
          <p:grpSpPr>
            <a:xfrm>
              <a:off x="5745866" y="2103946"/>
              <a:ext cx="2959276" cy="826658"/>
              <a:chOff x="5745866" y="3928709"/>
              <a:chExt cx="2959276" cy="826658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6349445" y="3928709"/>
                <a:ext cx="23556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D33642"/>
                    </a:solidFill>
                    <a:effectLst/>
                    <a:uLnTx/>
                    <a:uFillTx/>
                  </a:rPr>
                  <a:t>AFTER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7AD4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Right Arrow 94"/>
              <p:cNvSpPr/>
              <p:nvPr/>
            </p:nvSpPr>
            <p:spPr>
              <a:xfrm>
                <a:off x="5745866" y="4300650"/>
                <a:ext cx="548718" cy="454717"/>
              </a:xfrm>
              <a:prstGeom prst="rightArrow">
                <a:avLst/>
              </a:prstGeom>
              <a:gradFill rotWithShape="1">
                <a:gsLst>
                  <a:gs pos="0">
                    <a:srgbClr val="F5C345">
                      <a:tint val="100000"/>
                      <a:shade val="100000"/>
                      <a:satMod val="130000"/>
                    </a:srgbClr>
                  </a:gs>
                  <a:gs pos="100000">
                    <a:srgbClr val="F5C345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5C345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954309" y="2659688"/>
              <a:ext cx="1144234" cy="1164423"/>
              <a:chOff x="6954309" y="2659688"/>
              <a:chExt cx="1144234" cy="1164423"/>
            </a:xfrm>
          </p:grpSpPr>
          <p:pic>
            <p:nvPicPr>
              <p:cNvPr id="31" name="Picture 30" descr="population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54309" y="2702021"/>
                <a:ext cx="1059568" cy="1059568"/>
              </a:xfrm>
              <a:prstGeom prst="rect">
                <a:avLst/>
              </a:prstGeom>
            </p:spPr>
          </p:pic>
          <p:sp>
            <p:nvSpPr>
              <p:cNvPr id="38" name="Rectangle 37"/>
              <p:cNvSpPr/>
              <p:nvPr/>
            </p:nvSpPr>
            <p:spPr>
              <a:xfrm>
                <a:off x="6954309" y="2659688"/>
                <a:ext cx="1144234" cy="1164423"/>
              </a:xfrm>
              <a:prstGeom prst="rect">
                <a:avLst/>
              </a:prstGeom>
              <a:noFill/>
              <a:ln w="38100" cmpd="sng">
                <a:solidFill>
                  <a:srgbClr val="9BBB5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Content Placeholder 1"/>
          <p:cNvSpPr txBox="1">
            <a:spLocks/>
          </p:cNvSpPr>
          <p:nvPr/>
        </p:nvSpPr>
        <p:spPr>
          <a:xfrm>
            <a:off x="419847" y="5426138"/>
            <a:ext cx="8370846" cy="84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200" dirty="0" smtClean="0">
                <a:latin typeface="+mn-lt"/>
              </a:rPr>
              <a:t>Can compare different groups’ results; must consider factors that can influence participants, groups and results</a:t>
            </a:r>
            <a:endParaRPr lang="en-US" sz="2200" dirty="0">
              <a:latin typeface="+mn-lt"/>
            </a:endParaRPr>
          </a:p>
        </p:txBody>
      </p:sp>
      <p:pic>
        <p:nvPicPr>
          <p:cNvPr id="36" name="Picture 35" descr="attention - warn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65" y="5400482"/>
            <a:ext cx="697743" cy="60289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807655" y="3816202"/>
            <a:ext cx="2695208" cy="1071206"/>
            <a:chOff x="2807655" y="3816202"/>
            <a:chExt cx="2695208" cy="1071206"/>
          </a:xfrm>
        </p:grpSpPr>
        <p:sp>
          <p:nvSpPr>
            <p:cNvPr id="114" name="Right Arrow 113"/>
            <p:cNvSpPr/>
            <p:nvPr/>
          </p:nvSpPr>
          <p:spPr>
            <a:xfrm>
              <a:off x="2807655" y="3816202"/>
              <a:ext cx="548718" cy="454717"/>
            </a:xfrm>
            <a:prstGeom prst="rightArrow">
              <a:avLst/>
            </a:prstGeom>
            <a:gradFill rotWithShape="1">
              <a:gsLst>
                <a:gs pos="0">
                  <a:srgbClr val="F5C345">
                    <a:tint val="100000"/>
                    <a:shade val="100000"/>
                    <a:satMod val="130000"/>
                  </a:srgbClr>
                </a:gs>
                <a:gs pos="100000">
                  <a:srgbClr val="F5C345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5C345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74509" y="3871745"/>
              <a:ext cx="1928354" cy="10156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63669"/>
                  </a:solidFill>
                  <a:effectLst/>
                  <a:uLnTx/>
                  <a:uFillTx/>
                  <a:ea typeface="+mn-ea"/>
                  <a:cs typeface="+mn-cs"/>
                </a:rPr>
                <a:t>NO PROGRAM OR DIFFERENT 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973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EvaluationGuid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441" r="-63441"/>
          <a:stretch>
            <a:fillRect/>
          </a:stretch>
        </p:blipFill>
        <p:spPr>
          <a:xfrm>
            <a:off x="419847" y="1355502"/>
            <a:ext cx="8370846" cy="4793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Resource</a:t>
            </a:r>
            <a:r>
              <a:rPr lang="en-US" dirty="0" smtClean="0">
                <a:latin typeface="+mj-lt"/>
              </a:rPr>
              <a:t>: CHA Evaluation Guide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887" y="6142073"/>
            <a:ext cx="842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https://www.chausa.org/communitybenefit/community-</a:t>
            </a:r>
            <a:r>
              <a:rPr lang="en-US" dirty="0" smtClean="0">
                <a:hlinkClick r:id="rId3"/>
              </a:rPr>
              <a:t>benefit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3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Control Group</a:t>
            </a:r>
            <a:endParaRPr lang="en-US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77530" y="1612055"/>
            <a:ext cx="2695208" cy="484913"/>
            <a:chOff x="3077530" y="2471531"/>
            <a:chExt cx="2695208" cy="484913"/>
          </a:xfrm>
        </p:grpSpPr>
        <p:sp>
          <p:nvSpPr>
            <p:cNvPr id="91" name="TextBox 90"/>
            <p:cNvSpPr txBox="1"/>
            <p:nvPr/>
          </p:nvSpPr>
          <p:spPr>
            <a:xfrm>
              <a:off x="3844384" y="2556334"/>
              <a:ext cx="1928354" cy="400110"/>
            </a:xfrm>
            <a:prstGeom prst="rect">
              <a:avLst/>
            </a:prstGeom>
            <a:gradFill rotWithShape="1">
              <a:gsLst>
                <a:gs pos="0">
                  <a:srgbClr val="57AD49">
                    <a:tint val="100000"/>
                    <a:shade val="100000"/>
                    <a:satMod val="130000"/>
                  </a:srgbClr>
                </a:gs>
                <a:gs pos="100000">
                  <a:srgbClr val="57AD4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63669"/>
                  </a:solidFill>
                  <a:effectLst/>
                  <a:uLnTx/>
                  <a:uFillTx/>
                  <a:ea typeface="+mn-ea"/>
                  <a:cs typeface="+mn-cs"/>
                </a:rPr>
                <a:t>PROGRAM</a:t>
              </a:r>
            </a:p>
          </p:txBody>
        </p:sp>
        <p:sp>
          <p:nvSpPr>
            <p:cNvPr id="101" name="Right Arrow 100"/>
            <p:cNvSpPr/>
            <p:nvPr/>
          </p:nvSpPr>
          <p:spPr>
            <a:xfrm>
              <a:off x="3077530" y="2471531"/>
              <a:ext cx="548718" cy="454717"/>
            </a:xfrm>
            <a:prstGeom prst="rightArrow">
              <a:avLst/>
            </a:prstGeom>
            <a:gradFill rotWithShape="1">
              <a:gsLst>
                <a:gs pos="0">
                  <a:srgbClr val="F5C345">
                    <a:tint val="100000"/>
                    <a:shade val="100000"/>
                    <a:satMod val="130000"/>
                  </a:srgbClr>
                </a:gs>
                <a:gs pos="100000">
                  <a:srgbClr val="F5C345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5C345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61655" y="3829030"/>
            <a:ext cx="2695208" cy="1058378"/>
            <a:chOff x="3061655" y="4688506"/>
            <a:chExt cx="2695208" cy="1058378"/>
          </a:xfrm>
        </p:grpSpPr>
        <p:sp>
          <p:nvSpPr>
            <p:cNvPr id="114" name="Right Arrow 113"/>
            <p:cNvSpPr/>
            <p:nvPr/>
          </p:nvSpPr>
          <p:spPr>
            <a:xfrm>
              <a:off x="3061655" y="4688506"/>
              <a:ext cx="548718" cy="454717"/>
            </a:xfrm>
            <a:prstGeom prst="rightArrow">
              <a:avLst/>
            </a:prstGeom>
            <a:gradFill rotWithShape="1">
              <a:gsLst>
                <a:gs pos="0">
                  <a:srgbClr val="F5C345">
                    <a:tint val="100000"/>
                    <a:shade val="100000"/>
                    <a:satMod val="130000"/>
                  </a:srgbClr>
                </a:gs>
                <a:gs pos="100000">
                  <a:srgbClr val="F5C345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5C345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28509" y="4731221"/>
              <a:ext cx="1928354" cy="10156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63669"/>
                  </a:solidFill>
                  <a:effectLst/>
                  <a:uLnTx/>
                  <a:uFillTx/>
                  <a:ea typeface="+mn-ea"/>
                  <a:cs typeface="+mn-cs"/>
                </a:rPr>
                <a:t>NO PROGRAM OR DIFFERENT PROGRAM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15741" y="1244470"/>
            <a:ext cx="2768776" cy="1657643"/>
            <a:chOff x="6015741" y="2103946"/>
            <a:chExt cx="2768776" cy="1657643"/>
          </a:xfrm>
        </p:grpSpPr>
        <p:grpSp>
          <p:nvGrpSpPr>
            <p:cNvPr id="93" name="Group 92"/>
            <p:cNvGrpSpPr/>
            <p:nvPr/>
          </p:nvGrpSpPr>
          <p:grpSpPr>
            <a:xfrm>
              <a:off x="6015741" y="2103946"/>
              <a:ext cx="2768776" cy="826658"/>
              <a:chOff x="5745866" y="3928709"/>
              <a:chExt cx="2768776" cy="826658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6158945" y="3928709"/>
                <a:ext cx="23556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D33642"/>
                    </a:solidFill>
                    <a:effectLst/>
                    <a:uLnTx/>
                    <a:uFillTx/>
                  </a:rPr>
                  <a:t>AFTER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7AD4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Right Arrow 94"/>
              <p:cNvSpPr/>
              <p:nvPr/>
            </p:nvSpPr>
            <p:spPr>
              <a:xfrm>
                <a:off x="5745866" y="4300650"/>
                <a:ext cx="548718" cy="454717"/>
              </a:xfrm>
              <a:prstGeom prst="rightArrow">
                <a:avLst/>
              </a:prstGeom>
              <a:gradFill rotWithShape="1">
                <a:gsLst>
                  <a:gs pos="0">
                    <a:srgbClr val="F5C345">
                      <a:tint val="100000"/>
                      <a:shade val="100000"/>
                      <a:satMod val="130000"/>
                    </a:srgbClr>
                  </a:gs>
                  <a:gs pos="100000">
                    <a:srgbClr val="F5C345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5C345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pic>
          <p:nvPicPr>
            <p:cNvPr id="31" name="Picture 30" descr="populati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7198" y="2702021"/>
              <a:ext cx="1059568" cy="105956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999866" y="3461445"/>
            <a:ext cx="2768776" cy="1767454"/>
            <a:chOff x="5999866" y="4320921"/>
            <a:chExt cx="2768776" cy="1767454"/>
          </a:xfrm>
        </p:grpSpPr>
        <p:grpSp>
          <p:nvGrpSpPr>
            <p:cNvPr id="106" name="Group 105"/>
            <p:cNvGrpSpPr/>
            <p:nvPr/>
          </p:nvGrpSpPr>
          <p:grpSpPr>
            <a:xfrm>
              <a:off x="5999866" y="4320921"/>
              <a:ext cx="2768776" cy="826658"/>
              <a:chOff x="5745866" y="3928709"/>
              <a:chExt cx="2768776" cy="826658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6158945" y="3928709"/>
                <a:ext cx="23556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D33642"/>
                    </a:solidFill>
                    <a:effectLst/>
                    <a:uLnTx/>
                    <a:uFillTx/>
                  </a:rPr>
                  <a:t>AFTER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7AD4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Right Arrow 107"/>
              <p:cNvSpPr/>
              <p:nvPr/>
            </p:nvSpPr>
            <p:spPr>
              <a:xfrm>
                <a:off x="5745866" y="4300650"/>
                <a:ext cx="548718" cy="454717"/>
              </a:xfrm>
              <a:prstGeom prst="rightArrow">
                <a:avLst/>
              </a:prstGeom>
              <a:gradFill rotWithShape="1">
                <a:gsLst>
                  <a:gs pos="0">
                    <a:srgbClr val="F5C345">
                      <a:tint val="100000"/>
                      <a:shade val="100000"/>
                      <a:satMod val="130000"/>
                    </a:srgbClr>
                  </a:gs>
                  <a:gs pos="100000">
                    <a:srgbClr val="F5C345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5C345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pic>
          <p:nvPicPr>
            <p:cNvPr id="29" name="Picture 28" descr="populati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7198" y="5028807"/>
              <a:ext cx="1059568" cy="105956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5875" y="1275830"/>
            <a:ext cx="3124402" cy="3953069"/>
            <a:chOff x="15875" y="2135306"/>
            <a:chExt cx="3124402" cy="3953069"/>
          </a:xfrm>
        </p:grpSpPr>
        <p:sp>
          <p:nvSpPr>
            <p:cNvPr id="100" name="TextBox 99"/>
            <p:cNvSpPr txBox="1"/>
            <p:nvPr/>
          </p:nvSpPr>
          <p:spPr>
            <a:xfrm>
              <a:off x="730258" y="2135306"/>
              <a:ext cx="2410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7BD7"/>
                  </a:solidFill>
                  <a:effectLst/>
                  <a:uLnTx/>
                  <a:uFillTx/>
                </a:rPr>
                <a:t>BEFORE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17BD7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30258" y="4352281"/>
              <a:ext cx="2410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7BD7"/>
                  </a:solidFill>
                  <a:effectLst/>
                  <a:uLnTx/>
                  <a:uFillTx/>
                </a:rPr>
                <a:t>BEFORE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17BD7"/>
                </a:solidFill>
                <a:effectLst/>
                <a:uLnTx/>
                <a:uFillTx/>
              </a:endParaRPr>
            </a:p>
          </p:txBody>
        </p:sp>
        <p:pic>
          <p:nvPicPr>
            <p:cNvPr id="30" name="Picture 29" descr="populati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1291" y="2698374"/>
              <a:ext cx="1059568" cy="1059568"/>
            </a:xfrm>
            <a:prstGeom prst="rect">
              <a:avLst/>
            </a:prstGeom>
          </p:spPr>
        </p:pic>
        <p:pic>
          <p:nvPicPr>
            <p:cNvPr id="28" name="Picture 27" descr="populati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1291" y="5028807"/>
              <a:ext cx="1059568" cy="1059568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15875" y="3094893"/>
              <a:ext cx="1762125" cy="2377777"/>
              <a:chOff x="-301625" y="3507643"/>
              <a:chExt cx="1762125" cy="237777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-301625" y="4170692"/>
                <a:ext cx="17621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2"/>
                    </a:solidFill>
                    <a:latin typeface="Arial"/>
                    <a:cs typeface="Arial"/>
                  </a:rPr>
                  <a:t>Groups with </a:t>
                </a:r>
              </a:p>
              <a:p>
                <a:r>
                  <a:rPr lang="en-US" sz="1600" dirty="0">
                    <a:solidFill>
                      <a:schemeClr val="tx2"/>
                    </a:solidFill>
                    <a:latin typeface="Arial"/>
                    <a:cs typeface="Arial"/>
                  </a:rPr>
                  <a:t>s</a:t>
                </a:r>
                <a:r>
                  <a:rPr lang="en-US" sz="1600" dirty="0" smtClean="0">
                    <a:solidFill>
                      <a:schemeClr val="tx2"/>
                    </a:solidFill>
                    <a:latin typeface="Arial"/>
                    <a:cs typeface="Arial"/>
                  </a:rPr>
                  <a:t>imilar </a:t>
                </a:r>
              </a:p>
              <a:p>
                <a:r>
                  <a:rPr lang="en-US" sz="1600" dirty="0" smtClean="0">
                    <a:solidFill>
                      <a:schemeClr val="tx2"/>
                    </a:solidFill>
                    <a:latin typeface="Arial"/>
                    <a:cs typeface="Arial"/>
                  </a:rPr>
                  <a:t>characteristics</a:t>
                </a:r>
                <a:endParaRPr lang="en-US" sz="1600" dirty="0">
                  <a:solidFill>
                    <a:schemeClr val="tx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7" name="Left Brace 36"/>
              <p:cNvSpPr/>
              <p:nvPr/>
            </p:nvSpPr>
            <p:spPr>
              <a:xfrm>
                <a:off x="1011768" y="3507643"/>
                <a:ext cx="266630" cy="2377777"/>
              </a:xfrm>
              <a:prstGeom prst="leftBrac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32" name="Content Placeholder 1"/>
          <p:cNvSpPr txBox="1">
            <a:spLocks/>
          </p:cNvSpPr>
          <p:nvPr/>
        </p:nvSpPr>
        <p:spPr>
          <a:xfrm>
            <a:off x="419847" y="5426138"/>
            <a:ext cx="8370846" cy="8466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200" dirty="0" smtClean="0">
                <a:latin typeface="+mn-lt"/>
              </a:rPr>
              <a:t>Can compare results of similar groups receiving different interventions; consider group comparability and other factors that can influence results</a:t>
            </a:r>
            <a:endParaRPr lang="en-US" sz="2200" dirty="0">
              <a:latin typeface="+mn-lt"/>
            </a:endParaRPr>
          </a:p>
        </p:txBody>
      </p:sp>
      <p:pic>
        <p:nvPicPr>
          <p:cNvPr id="33" name="Picture 32" descr="attention - warn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65" y="5400482"/>
            <a:ext cx="697743" cy="60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1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mmunity toolbox screen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57" b="-2557"/>
          <a:stretch>
            <a:fillRect/>
          </a:stretch>
        </p:blipFill>
        <p:spPr>
          <a:xfrm>
            <a:off x="419100" y="1330503"/>
            <a:ext cx="8370888" cy="479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Resource</a:t>
            </a:r>
            <a:r>
              <a:rPr lang="en-US" dirty="0" smtClean="0">
                <a:latin typeface="+mj-lt"/>
              </a:rPr>
              <a:t>: Community Toolbox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139" y="6142073"/>
            <a:ext cx="879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http://ctb.ku.edu/en/table-of-contents/evaluate/evaluate-community-</a:t>
            </a:r>
            <a:r>
              <a:rPr lang="en-US" dirty="0" smtClean="0">
                <a:hlinkClick r:id="rId3"/>
              </a:rPr>
              <a:t>interventions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80444" y="3965224"/>
            <a:ext cx="6674556" cy="493889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9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dirty="0" smtClean="0">
                <a:latin typeface="+mj-lt"/>
              </a:rPr>
              <a:t>CDC Evaluation Framework</a:t>
            </a:r>
          </a:p>
        </p:txBody>
      </p:sp>
      <p:sp>
        <p:nvSpPr>
          <p:cNvPr id="2560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33083B-7359-4B13-A6AA-5ED74CC32F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dirty="0" smtClean="0"/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648200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b="1" dirty="0" smtClean="0">
                <a:latin typeface="+mn-lt"/>
              </a:rPr>
              <a:t>PLAN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400" dirty="0" smtClean="0">
                <a:latin typeface="+mn-lt"/>
              </a:rPr>
              <a:t>Engage stakeholders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400" dirty="0" smtClean="0">
                <a:latin typeface="+mn-lt"/>
              </a:rPr>
              <a:t>Describe the program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400" dirty="0" smtClean="0">
                <a:latin typeface="+mn-lt"/>
              </a:rPr>
              <a:t>Focus evaluation design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b="1" dirty="0" smtClean="0">
                <a:latin typeface="+mn-lt"/>
              </a:rPr>
              <a:t>IMPLEMENT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dirty="0" smtClean="0">
                <a:latin typeface="+mn-lt"/>
              </a:rPr>
              <a:t>4.   Gather credible evidence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b="1" dirty="0" smtClean="0">
                <a:latin typeface="+mn-lt"/>
              </a:rPr>
              <a:t>ANALYZE AND USE FINDINGS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US" altLang="en-US" sz="2400" dirty="0" smtClean="0">
                <a:latin typeface="+mn-lt"/>
              </a:rPr>
              <a:t>5.   Justify conclusions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US" altLang="en-US" sz="2400" dirty="0" smtClean="0">
                <a:latin typeface="+mn-lt"/>
              </a:rPr>
              <a:t>6.   Ensure use and share lessons learned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3589110"/>
              </p:ext>
            </p:extLst>
          </p:nvPr>
        </p:nvGraphicFramePr>
        <p:xfrm>
          <a:off x="3714035" y="14099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8887" y="6142073"/>
            <a:ext cx="6284441" cy="375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>
                <a:hlinkClick r:id="rId7"/>
              </a:rPr>
              <a:t>http://www.cdc.gov/eval/framework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3952184"/>
            <a:ext cx="3861160" cy="492402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6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Quantitative</a:t>
            </a:r>
            <a:r>
              <a:rPr lang="en-US" dirty="0" smtClean="0">
                <a:latin typeface="+mn-lt"/>
              </a:rPr>
              <a:t> data = numbers</a:t>
            </a:r>
          </a:p>
          <a:p>
            <a:pPr lvl="1"/>
            <a:r>
              <a:rPr lang="en-US" dirty="0" smtClean="0">
                <a:latin typeface="+mn-lt"/>
              </a:rPr>
              <a:t>Counts, ratings, scores</a:t>
            </a:r>
          </a:p>
          <a:p>
            <a:pPr lvl="1"/>
            <a:r>
              <a:rPr lang="en-US" dirty="0" smtClean="0">
                <a:latin typeface="+mn-lt"/>
              </a:rPr>
              <a:t>E.g. # of participants, survey scores</a:t>
            </a:r>
          </a:p>
          <a:p>
            <a:pPr lvl="1"/>
            <a:endParaRPr lang="en-US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Qualitative</a:t>
            </a:r>
            <a:r>
              <a:rPr lang="en-US" dirty="0" smtClean="0">
                <a:latin typeface="+mn-lt"/>
              </a:rPr>
              <a:t> data = narrative</a:t>
            </a:r>
          </a:p>
          <a:p>
            <a:pPr lvl="1"/>
            <a:r>
              <a:rPr lang="en-US" dirty="0" smtClean="0">
                <a:latin typeface="+mn-lt"/>
              </a:rPr>
              <a:t>Descriptions </a:t>
            </a:r>
          </a:p>
          <a:p>
            <a:pPr lvl="1"/>
            <a:r>
              <a:rPr lang="en-US" dirty="0" smtClean="0">
                <a:latin typeface="+mn-lt"/>
              </a:rPr>
              <a:t>E.g. key informant interviews, observation studies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Types of Data</a:t>
            </a:r>
            <a:endParaRPr lang="en-US" dirty="0">
              <a:latin typeface="+mj-lt"/>
            </a:endParaRPr>
          </a:p>
        </p:txBody>
      </p:sp>
      <p:pic>
        <p:nvPicPr>
          <p:cNvPr id="5" name="Picture 4" descr="note-p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57" y="3302001"/>
            <a:ext cx="1160675" cy="1470954"/>
          </a:xfrm>
          <a:prstGeom prst="rect">
            <a:avLst/>
          </a:prstGeom>
        </p:spPr>
      </p:pic>
      <p:pic>
        <p:nvPicPr>
          <p:cNvPr id="6" name="Picture 5" descr="grap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070" y="1354666"/>
            <a:ext cx="2261042" cy="119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1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Types of Data</a:t>
            </a:r>
            <a:endParaRPr lang="en-US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624230"/>
              </p:ext>
            </p:extLst>
          </p:nvPr>
        </p:nvGraphicFramePr>
        <p:xfrm>
          <a:off x="419848" y="1578412"/>
          <a:ext cx="8540708" cy="128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0354"/>
                <a:gridCol w="42703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PRIMARY</a:t>
                      </a:r>
                      <a:r>
                        <a:rPr lang="en-US" sz="2400" baseline="0" dirty="0" smtClean="0"/>
                        <a:t> DATA</a:t>
                      </a:r>
                      <a:endParaRPr lang="en-US" sz="2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SECONDARY</a:t>
                      </a:r>
                      <a:r>
                        <a:rPr lang="en-US" sz="2400" baseline="0" dirty="0" smtClean="0"/>
                        <a:t> DATA</a:t>
                      </a:r>
                      <a:endParaRPr lang="en-US" sz="2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17354F"/>
                          </a:solidFill>
                        </a:rPr>
                        <a:t>Original</a:t>
                      </a:r>
                      <a:r>
                        <a:rPr lang="en-US" sz="2400" dirty="0" smtClean="0">
                          <a:solidFill>
                            <a:srgbClr val="17354F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17354F"/>
                          </a:solidFill>
                        </a:rPr>
                        <a:t>data</a:t>
                      </a:r>
                      <a:r>
                        <a:rPr lang="en-US" sz="2400" dirty="0" smtClean="0">
                          <a:solidFill>
                            <a:srgbClr val="17354F"/>
                          </a:solidFill>
                        </a:rPr>
                        <a:t> collected for your own purposes</a:t>
                      </a:r>
                      <a:endParaRPr lang="en-US" sz="2400" dirty="0">
                        <a:solidFill>
                          <a:srgbClr val="17354F"/>
                        </a:solidFill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17354F"/>
                          </a:solidFill>
                        </a:rPr>
                        <a:t>Data </a:t>
                      </a:r>
                      <a:r>
                        <a:rPr lang="en-US" sz="2400" b="1" dirty="0" smtClean="0">
                          <a:solidFill>
                            <a:srgbClr val="17354F"/>
                          </a:solidFill>
                        </a:rPr>
                        <a:t>collected by someone else</a:t>
                      </a:r>
                      <a:endParaRPr lang="en-US" sz="2400" b="1" dirty="0">
                        <a:solidFill>
                          <a:srgbClr val="17354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364775"/>
              </p:ext>
            </p:extLst>
          </p:nvPr>
        </p:nvGraphicFramePr>
        <p:xfrm>
          <a:off x="419848" y="3448668"/>
          <a:ext cx="8540708" cy="27736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0354"/>
                <a:gridCol w="4270354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200" dirty="0" smtClean="0"/>
                        <a:t>Surveys, questionnaires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200" dirty="0" smtClean="0"/>
                        <a:t>Focus</a:t>
                      </a:r>
                      <a:r>
                        <a:rPr lang="en-US" sz="2200" baseline="0" dirty="0" smtClean="0"/>
                        <a:t> group discussions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200" baseline="0" dirty="0" smtClean="0"/>
                        <a:t>Key informant interviews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200" baseline="0" dirty="0" smtClean="0"/>
                        <a:t>Program records, existing databases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200" baseline="0" dirty="0" smtClean="0"/>
                        <a:t>Observation</a:t>
                      </a:r>
                      <a:endParaRPr lang="en-US" sz="2200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200" dirty="0" smtClean="0"/>
                        <a:t>County</a:t>
                      </a:r>
                      <a:r>
                        <a:rPr lang="en-US" sz="2200" baseline="0" dirty="0" smtClean="0"/>
                        <a:t> Health Rankings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200" baseline="0" dirty="0" smtClean="0"/>
                        <a:t>State and local health departments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200" baseline="0" dirty="0" smtClean="0"/>
                        <a:t>CMS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200" baseline="0" dirty="0" smtClean="0">
                          <a:solidFill>
                            <a:srgbClr val="FFFFFF"/>
                          </a:solidFill>
                        </a:rPr>
                        <a:t>Small Area Health Insurance Estimates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200" baseline="0" dirty="0" smtClean="0">
                          <a:solidFill>
                            <a:srgbClr val="FFFFFF"/>
                          </a:solidFill>
                        </a:rPr>
                        <a:t>USDA Food Environment Atlas, etc.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574566" y="3027026"/>
            <a:ext cx="514913" cy="3309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799281" y="3027026"/>
            <a:ext cx="514913" cy="3309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3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altLang="en-US" b="1" dirty="0" smtClean="0">
                <a:latin typeface="+mn-lt"/>
              </a:rPr>
              <a:t>Have a plan for:</a:t>
            </a:r>
            <a:endParaRPr lang="en-US" altLang="en-US" b="1" dirty="0" smtClean="0">
              <a:solidFill>
                <a:srgbClr val="FF0000"/>
              </a:solidFill>
              <a:latin typeface="+mn-lt"/>
            </a:endParaRPr>
          </a:p>
          <a:p>
            <a:pPr lvl="1">
              <a:spcAft>
                <a:spcPts val="1200"/>
              </a:spcAft>
              <a:defRPr/>
            </a:pPr>
            <a:r>
              <a:rPr lang="en-US" altLang="en-US" dirty="0" smtClean="0">
                <a:latin typeface="+mn-lt"/>
              </a:rPr>
              <a:t>Questions to be answered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dirty="0" smtClean="0">
                <a:latin typeface="+mn-lt"/>
              </a:rPr>
              <a:t>Data sources for answers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dirty="0" smtClean="0">
                <a:latin typeface="+mn-lt"/>
              </a:rPr>
              <a:t>Method of collecting data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dirty="0" smtClean="0">
                <a:latin typeface="+mn-lt"/>
              </a:rPr>
              <a:t>Timing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dirty="0" smtClean="0">
                <a:latin typeface="+mn-lt"/>
              </a:rPr>
              <a:t>Who is responsible</a:t>
            </a:r>
          </a:p>
        </p:txBody>
      </p:sp>
      <p:sp>
        <p:nvSpPr>
          <p:cNvPr id="32771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F8CFDF-398A-4AD6-A245-8AF7CB01772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/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+mj-lt"/>
              </a:rPr>
              <a:t>Step 4.  Gather Credible Evidence</a:t>
            </a:r>
          </a:p>
        </p:txBody>
      </p:sp>
      <p:pic>
        <p:nvPicPr>
          <p:cNvPr id="2" name="Picture 1" descr="pl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78" y="2411604"/>
            <a:ext cx="2176217" cy="223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87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Data Collection Plan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887" y="6142073"/>
            <a:ext cx="6284441" cy="375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http://www.cdc.gov/wisewoman/</a:t>
            </a:r>
            <a:r>
              <a:rPr lang="en-US" dirty="0" smtClean="0">
                <a:hlinkClick r:id="rId2"/>
              </a:rPr>
              <a:t>evaluation_toolkit.htm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 descr="Data collection plan screensho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50" b="-24350"/>
          <a:stretch>
            <a:fillRect/>
          </a:stretch>
        </p:blipFill>
        <p:spPr>
          <a:xfrm>
            <a:off x="419100" y="1471613"/>
            <a:ext cx="8370888" cy="479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974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Resource</a:t>
            </a:r>
            <a:r>
              <a:rPr lang="en-US" dirty="0" smtClean="0">
                <a:latin typeface="+mj-lt"/>
              </a:rPr>
              <a:t>: WISEWOMAN Toolkit</a:t>
            </a:r>
            <a:endParaRPr lang="en-US" dirty="0">
              <a:latin typeface="+mj-lt"/>
            </a:endParaRPr>
          </a:p>
        </p:txBody>
      </p:sp>
      <p:pic>
        <p:nvPicPr>
          <p:cNvPr id="7" name="Content Placeholder 6" descr="WISEWOMAN screen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2" r="-8392"/>
          <a:stretch>
            <a:fillRect/>
          </a:stretch>
        </p:blipFill>
        <p:spPr>
          <a:xfrm>
            <a:off x="419847" y="1273400"/>
            <a:ext cx="8370846" cy="4793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18887" y="6142073"/>
            <a:ext cx="6284441" cy="375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http://www.cdc.gov/wisewoman/</a:t>
            </a:r>
            <a:r>
              <a:rPr lang="en-US" dirty="0" smtClean="0">
                <a:hlinkClick r:id="rId3"/>
              </a:rPr>
              <a:t>evaluation_toolkit.htm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0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dirty="0" smtClean="0">
                <a:latin typeface="+mj-lt"/>
              </a:rPr>
              <a:t>CDC Evaluation Framework</a:t>
            </a:r>
          </a:p>
        </p:txBody>
      </p:sp>
      <p:sp>
        <p:nvSpPr>
          <p:cNvPr id="2560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33083B-7359-4B13-A6AA-5ED74CC32F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dirty="0" smtClean="0"/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648200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b="1" dirty="0" smtClean="0">
                <a:latin typeface="+mn-lt"/>
              </a:rPr>
              <a:t>PLAN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400" dirty="0" smtClean="0">
                <a:latin typeface="+mn-lt"/>
              </a:rPr>
              <a:t>Engage stakeholders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400" dirty="0" smtClean="0">
                <a:latin typeface="+mn-lt"/>
              </a:rPr>
              <a:t>Describe the program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400" dirty="0" smtClean="0">
                <a:latin typeface="+mn-lt"/>
              </a:rPr>
              <a:t>Focus evaluation design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b="1" dirty="0" smtClean="0">
                <a:latin typeface="+mn-lt"/>
              </a:rPr>
              <a:t>IMPLEMENT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dirty="0" smtClean="0">
                <a:latin typeface="+mn-lt"/>
              </a:rPr>
              <a:t>4.   Gather credible evidence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b="1" dirty="0" smtClean="0">
                <a:latin typeface="+mn-lt"/>
              </a:rPr>
              <a:t>ANALYZE AND USE FINDINGS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US" altLang="en-US" sz="2400" dirty="0" smtClean="0">
                <a:latin typeface="+mn-lt"/>
              </a:rPr>
              <a:t>5.   Justify conclusions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US" altLang="en-US" sz="2400" dirty="0" smtClean="0">
                <a:latin typeface="+mn-lt"/>
              </a:rPr>
              <a:t>6.   Ensure use and share lessons learned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3409166"/>
              </p:ext>
            </p:extLst>
          </p:nvPr>
        </p:nvGraphicFramePr>
        <p:xfrm>
          <a:off x="3714035" y="14099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8887" y="6142073"/>
            <a:ext cx="6284441" cy="375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>
                <a:hlinkClick r:id="rId7"/>
              </a:rPr>
              <a:t>http://www.cdc.gov/eval/framework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4988824"/>
            <a:ext cx="3861160" cy="492402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51727" y="2889625"/>
            <a:ext cx="149025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/>
              <a:t>Standards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smtClean="0"/>
              <a:t>Utility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smtClean="0"/>
              <a:t>Feasibility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smtClean="0"/>
              <a:t>Propriety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smtClean="0"/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269056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+mj-lt"/>
              </a:rPr>
              <a:t>Step 5.  Justify Conclusions</a:t>
            </a:r>
          </a:p>
        </p:txBody>
      </p:sp>
      <p:sp>
        <p:nvSpPr>
          <p:cNvPr id="3379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A8CB61-4EA0-4D52-9E0E-8C4310A6392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smtClean="0"/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altLang="en-US" dirty="0" smtClean="0">
                <a:latin typeface="+mn-lt"/>
              </a:rPr>
              <a:t>Analyze and interpret results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dirty="0" smtClean="0">
                <a:latin typeface="+mn-lt"/>
              </a:rPr>
              <a:t>Examine patterns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dirty="0" smtClean="0">
                <a:latin typeface="+mn-lt"/>
              </a:rPr>
              <a:t>Consider factors that may have influenced results (e.g., external events)</a:t>
            </a:r>
          </a:p>
        </p:txBody>
      </p:sp>
    </p:spTree>
    <p:extLst>
      <p:ext uri="{BB962C8B-B14F-4D97-AF65-F5344CB8AC3E}">
        <p14:creationId xmlns:p14="http://schemas.microsoft.com/office/powerpoint/2010/main" val="268647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Wingdings" charset="2"/>
              <a:buChar char="ü"/>
              <a:defRPr/>
            </a:pPr>
            <a:r>
              <a:rPr lang="en-US" dirty="0">
                <a:latin typeface="+mn-lt"/>
              </a:rPr>
              <a:t>To improve programs</a:t>
            </a:r>
          </a:p>
          <a:p>
            <a:pPr>
              <a:spcAft>
                <a:spcPts val="1200"/>
              </a:spcAft>
              <a:buFont typeface="Wingdings" charset="2"/>
              <a:buChar char="ü"/>
              <a:defRPr/>
            </a:pPr>
            <a:r>
              <a:rPr lang="en-US" dirty="0">
                <a:latin typeface="+mn-lt"/>
              </a:rPr>
              <a:t>To assess the organization’s impact</a:t>
            </a:r>
          </a:p>
          <a:p>
            <a:pPr>
              <a:spcAft>
                <a:spcPts val="1200"/>
              </a:spcAft>
              <a:buFont typeface="Wingdings" charset="2"/>
              <a:buChar char="ü"/>
              <a:defRPr/>
            </a:pPr>
            <a:r>
              <a:rPr lang="en-US" dirty="0">
                <a:latin typeface="+mn-lt"/>
              </a:rPr>
              <a:t>To ensure resources are being used wisely</a:t>
            </a:r>
          </a:p>
          <a:p>
            <a:pPr>
              <a:spcAft>
                <a:spcPts val="1200"/>
              </a:spcAft>
              <a:buFont typeface="Wingdings" charset="2"/>
              <a:buChar char="ü"/>
              <a:defRPr/>
            </a:pPr>
            <a:r>
              <a:rPr lang="en-US" dirty="0" smtClean="0">
                <a:latin typeface="+mn-lt"/>
              </a:rPr>
              <a:t>To </a:t>
            </a:r>
            <a:r>
              <a:rPr lang="en-US" dirty="0">
                <a:latin typeface="+mn-lt"/>
              </a:rPr>
              <a:t>meet </a:t>
            </a:r>
            <a:r>
              <a:rPr lang="en-US" dirty="0" smtClean="0">
                <a:latin typeface="+mn-lt"/>
              </a:rPr>
              <a:t>federal requirements</a:t>
            </a:r>
            <a:endParaRPr lang="en-US" dirty="0">
              <a:latin typeface="+mn-lt"/>
            </a:endParaRPr>
          </a:p>
          <a:p>
            <a:pPr marL="0" indent="0" eaLnBrk="1" hangingPunct="1">
              <a:spcAft>
                <a:spcPts val="1200"/>
              </a:spcAft>
              <a:buNone/>
              <a:defRPr/>
            </a:pPr>
            <a:endParaRPr lang="en-US" dirty="0" smtClean="0"/>
          </a:p>
          <a:p>
            <a:pPr marL="0" indent="0" eaLnBrk="1" hangingPunct="1">
              <a:spcAft>
                <a:spcPts val="1200"/>
              </a:spcAft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9452A3-97FE-42DF-95CD-562FF2FE65F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+mj-lt"/>
              </a:rPr>
              <a:t>Why Evaluate?</a:t>
            </a:r>
          </a:p>
        </p:txBody>
      </p:sp>
      <p:pic>
        <p:nvPicPr>
          <p:cNvPr id="2" name="Picture 1" descr="checkl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47" y="3710339"/>
            <a:ext cx="4456943" cy="25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6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+mj-lt"/>
              </a:rPr>
              <a:t>Step 5.  Justify Conclusions</a:t>
            </a:r>
          </a:p>
        </p:txBody>
      </p:sp>
      <p:sp>
        <p:nvSpPr>
          <p:cNvPr id="3379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A8CB61-4EA0-4D52-9E0E-8C4310A6392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smtClean="0"/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altLang="en-US" b="1" dirty="0" smtClean="0">
                <a:latin typeface="+mn-lt"/>
              </a:rPr>
              <a:t>Process</a:t>
            </a:r>
            <a:r>
              <a:rPr lang="en-US" altLang="en-US" dirty="0" smtClean="0">
                <a:latin typeface="+mn-lt"/>
              </a:rPr>
              <a:t>: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dirty="0" smtClean="0">
                <a:latin typeface="+mn-lt"/>
              </a:rPr>
              <a:t>Was the strategy implemented correctly?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dirty="0" smtClean="0">
                <a:latin typeface="+mn-lt"/>
              </a:rPr>
              <a:t>Did any external events intervene?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dirty="0" smtClean="0">
                <a:latin typeface="+mn-lt"/>
              </a:rPr>
              <a:t>If program was evidence-based, was it faithful to the model?</a:t>
            </a:r>
            <a:endParaRPr lang="en-US" altLang="en-US" dirty="0">
              <a:latin typeface="+mn-lt"/>
            </a:endParaRPr>
          </a:p>
          <a:p>
            <a:pPr eaLnBrk="1" hangingPunct="1">
              <a:spcAft>
                <a:spcPts val="1200"/>
              </a:spcAft>
              <a:defRPr/>
            </a:pPr>
            <a:endParaRPr lang="en-US" alt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269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+mj-lt"/>
              </a:rPr>
              <a:t>Step 5.  Justify Conclusions</a:t>
            </a:r>
          </a:p>
        </p:txBody>
      </p:sp>
      <p:sp>
        <p:nvSpPr>
          <p:cNvPr id="3379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A8CB61-4EA0-4D52-9E0E-8C4310A6392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/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altLang="en-US" b="1" dirty="0" smtClean="0">
                <a:latin typeface="+mn-lt"/>
              </a:rPr>
              <a:t>Impact</a:t>
            </a:r>
            <a:r>
              <a:rPr lang="en-US" altLang="en-US" dirty="0" smtClean="0">
                <a:latin typeface="+mn-lt"/>
              </a:rPr>
              <a:t>: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dirty="0" smtClean="0">
                <a:latin typeface="+mn-lt"/>
              </a:rPr>
              <a:t>Did program participants change?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dirty="0" smtClean="0">
                <a:latin typeface="+mn-lt"/>
              </a:rPr>
              <a:t>Were the changes measurable?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dirty="0" smtClean="0">
                <a:latin typeface="+mn-lt"/>
              </a:rPr>
              <a:t>Were the changes likely because of the program?</a:t>
            </a:r>
            <a:endParaRPr lang="en-US" altLang="en-US" dirty="0">
              <a:latin typeface="+mn-lt"/>
            </a:endParaRPr>
          </a:p>
          <a:p>
            <a:pPr eaLnBrk="1" hangingPunct="1">
              <a:spcAft>
                <a:spcPts val="1200"/>
              </a:spcAft>
              <a:defRPr/>
            </a:pPr>
            <a:endParaRPr lang="en-US" alt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571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+mj-lt"/>
              </a:rPr>
              <a:t>Resources</a:t>
            </a:r>
            <a:r>
              <a:rPr lang="en-US" altLang="en-US" dirty="0" smtClean="0">
                <a:latin typeface="+mj-lt"/>
              </a:rPr>
              <a:t>: Data Analysis</a:t>
            </a:r>
          </a:p>
        </p:txBody>
      </p:sp>
      <p:sp>
        <p:nvSpPr>
          <p:cNvPr id="3379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A8CB61-4EA0-4D52-9E0E-8C4310A6392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/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altLang="en-US" dirty="0" smtClean="0">
                <a:latin typeface="+mn-lt"/>
              </a:rPr>
              <a:t>CDC’s WISEWOMAN Evaluation Toolkit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dirty="0" smtClean="0">
                <a:latin typeface="+mn-lt"/>
              </a:rPr>
              <a:t>CDC Evaluation Briefs:</a:t>
            </a:r>
          </a:p>
          <a:p>
            <a:pPr lvl="1">
              <a:spcAft>
                <a:spcPts val="1200"/>
              </a:spcAft>
              <a:defRPr/>
            </a:pPr>
            <a:r>
              <a:rPr lang="en-US" b="1" dirty="0" smtClean="0"/>
              <a:t>Analyzing Qualitative Data</a:t>
            </a:r>
            <a:r>
              <a:rPr lang="en-US" dirty="0" smtClean="0"/>
              <a:t>: 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://www.cdc.gov/healthyyouth/evaluation/pdf/brief19.</a:t>
            </a:r>
            <a:r>
              <a:rPr lang="en-US" u="sng" dirty="0" smtClean="0">
                <a:hlinkClick r:id="rId2"/>
              </a:rPr>
              <a:t>pdf</a:t>
            </a:r>
            <a:r>
              <a:rPr lang="en-US" u="sng" dirty="0" smtClean="0"/>
              <a:t> </a:t>
            </a:r>
            <a:endParaRPr lang="en-US" dirty="0" smtClean="0"/>
          </a:p>
          <a:p>
            <a:pPr lvl="1">
              <a:spcAft>
                <a:spcPts val="1200"/>
              </a:spcAft>
              <a:defRPr/>
            </a:pPr>
            <a:r>
              <a:rPr lang="en-US" b="1" dirty="0" smtClean="0"/>
              <a:t>Analyzing Quantitative Data</a:t>
            </a:r>
            <a:r>
              <a:rPr lang="en-US" dirty="0" smtClean="0"/>
              <a:t>: </a:t>
            </a: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://www.cdc.gov/healthyyouth/evaluation/pdf/brief20.</a:t>
            </a:r>
            <a:r>
              <a:rPr lang="en-US" u="sng" dirty="0" smtClean="0">
                <a:hlinkClick r:id="rId3"/>
              </a:rPr>
              <a:t>pdf</a:t>
            </a:r>
            <a:r>
              <a:rPr lang="en-US" u="sng" dirty="0" smtClean="0"/>
              <a:t> </a:t>
            </a:r>
            <a:r>
              <a:rPr lang="en-US" dirty="0" smtClean="0"/>
              <a:t> </a:t>
            </a:r>
            <a:endParaRPr lang="en-US" alt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571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36967" y="253067"/>
            <a:ext cx="6886644" cy="760790"/>
          </a:xfrm>
        </p:spPr>
        <p:txBody>
          <a:bodyPr/>
          <a:lstStyle/>
          <a:p>
            <a:r>
              <a:rPr lang="en-US" altLang="en-US" sz="3600" dirty="0" smtClean="0">
                <a:latin typeface="+mj-lt"/>
              </a:rPr>
              <a:t>Look At Your Evaluation Findings</a:t>
            </a:r>
          </a:p>
        </p:txBody>
      </p:sp>
      <p:sp>
        <p:nvSpPr>
          <p:cNvPr id="3481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26E08D-6659-4067-8C4F-62C1624A67A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smtClean="0"/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>
          <a:xfrm>
            <a:off x="430391" y="1451801"/>
            <a:ext cx="8370846" cy="4793424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latin typeface="+mn-lt"/>
              </a:rPr>
              <a:t>What does information suggest about program?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latin typeface="+mn-lt"/>
              </a:rPr>
              <a:t>Was program carried out as planned?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latin typeface="+mn-lt"/>
              </a:rPr>
              <a:t>Any surprising information?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latin typeface="+mn-lt"/>
              </a:rPr>
              <a:t>What lessons were learned?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latin typeface="+mn-lt"/>
              </a:rPr>
              <a:t>Positive findings?  Negative findings?  </a:t>
            </a:r>
          </a:p>
        </p:txBody>
      </p:sp>
    </p:spTree>
    <p:extLst>
      <p:ext uri="{BB962C8B-B14F-4D97-AF65-F5344CB8AC3E}">
        <p14:creationId xmlns:p14="http://schemas.microsoft.com/office/powerpoint/2010/main" val="199459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dirty="0" smtClean="0">
                <a:latin typeface="+mj-lt"/>
              </a:rPr>
              <a:t>CDC Evaluation Framework</a:t>
            </a:r>
          </a:p>
        </p:txBody>
      </p:sp>
      <p:sp>
        <p:nvSpPr>
          <p:cNvPr id="2560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33083B-7359-4B13-A6AA-5ED74CC32F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dirty="0" smtClean="0"/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648200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b="1" dirty="0" smtClean="0">
                <a:latin typeface="+mn-lt"/>
              </a:rPr>
              <a:t>PLAN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400" dirty="0" smtClean="0">
                <a:latin typeface="+mn-lt"/>
              </a:rPr>
              <a:t>Engage stakeholders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400" dirty="0" smtClean="0">
                <a:latin typeface="+mn-lt"/>
              </a:rPr>
              <a:t>Describe the program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400" dirty="0" smtClean="0">
                <a:latin typeface="+mn-lt"/>
              </a:rPr>
              <a:t>Focus evaluation design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b="1" dirty="0" smtClean="0">
                <a:latin typeface="+mn-lt"/>
              </a:rPr>
              <a:t>IMPLEMENT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dirty="0" smtClean="0">
                <a:latin typeface="+mn-lt"/>
              </a:rPr>
              <a:t>4.   Gather credible evidence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b="1" dirty="0" smtClean="0">
                <a:latin typeface="+mn-lt"/>
              </a:rPr>
              <a:t>ANALYZE AND USE FINDINGS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US" altLang="en-US" sz="2400" dirty="0" smtClean="0">
                <a:latin typeface="+mn-lt"/>
              </a:rPr>
              <a:t>5.   Justify conclusions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US" altLang="en-US" sz="2400" dirty="0" smtClean="0">
                <a:latin typeface="+mn-lt"/>
              </a:rPr>
              <a:t>6.   Ensure use and share lessons learned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49473196"/>
              </p:ext>
            </p:extLst>
          </p:nvPr>
        </p:nvGraphicFramePr>
        <p:xfrm>
          <a:off x="3714035" y="14099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8887" y="6142073"/>
            <a:ext cx="6284441" cy="375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>
                <a:hlinkClick r:id="rId7"/>
              </a:rPr>
              <a:t>http://www.cdc.gov/eval/framework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5494186"/>
            <a:ext cx="5260702" cy="492402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51727" y="2889625"/>
            <a:ext cx="149025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/>
              <a:t>Standards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smtClean="0"/>
              <a:t>Utility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smtClean="0"/>
              <a:t>Feasibility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smtClean="0"/>
              <a:t>Propriety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smtClean="0"/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269056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Program participants</a:t>
            </a:r>
          </a:p>
          <a:p>
            <a:r>
              <a:rPr lang="en-US" dirty="0" smtClean="0">
                <a:latin typeface="+mn-lt"/>
              </a:rPr>
              <a:t>Program managers, staff</a:t>
            </a:r>
          </a:p>
          <a:p>
            <a:r>
              <a:rPr lang="en-US" dirty="0" smtClean="0">
                <a:latin typeface="+mn-lt"/>
              </a:rPr>
              <a:t>Funders</a:t>
            </a:r>
          </a:p>
          <a:p>
            <a:r>
              <a:rPr lang="en-US" dirty="0" smtClean="0">
                <a:latin typeface="+mn-lt"/>
              </a:rPr>
              <a:t>Hospital leaders</a:t>
            </a:r>
          </a:p>
          <a:p>
            <a:r>
              <a:rPr lang="en-US" dirty="0" smtClean="0">
                <a:latin typeface="+mn-lt"/>
              </a:rPr>
              <a:t>Community members</a:t>
            </a:r>
          </a:p>
          <a:p>
            <a:r>
              <a:rPr lang="en-US" dirty="0" smtClean="0">
                <a:latin typeface="+mn-lt"/>
              </a:rPr>
              <a:t>Policy makers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45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Audiences to Share Findings With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766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+mj-lt"/>
              </a:rPr>
              <a:t>Federal Requirements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5366"/>
            <a:ext cx="8229600" cy="4124325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49D865-A92F-448F-AA8E-215587B88B1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4819729"/>
            <a:ext cx="8445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>
                <a:hlinkClick r:id="rId2"/>
              </a:rPr>
              <a:t>https://www.federalregister.gov/articles/2014/12/31/2014-30525/additional-requirements-for-charitable-hospitals-community-health-needs-assessments-for-</a:t>
            </a:r>
            <a:r>
              <a:rPr lang="en-US" dirty="0" smtClean="0">
                <a:hlinkClick r:id="rId2"/>
              </a:rPr>
              <a:t>charitable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196729"/>
              </p:ext>
            </p:extLst>
          </p:nvPr>
        </p:nvGraphicFramePr>
        <p:xfrm>
          <a:off x="457200" y="1397000"/>
          <a:ext cx="8229600" cy="3108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Implementation</a:t>
                      </a:r>
                      <a:r>
                        <a:rPr lang="en-US" sz="3200" baseline="0" dirty="0" smtClean="0"/>
                        <a:t> Strategy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Community Health Needs</a:t>
                      </a:r>
                      <a:r>
                        <a:rPr lang="en-US" sz="3200" baseline="0" dirty="0" smtClean="0"/>
                        <a:t> Assessment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17354F"/>
                          </a:solidFill>
                        </a:rPr>
                        <a:t>Include anticipated impact of activities taken in response to CHNA</a:t>
                      </a:r>
                      <a:endParaRPr lang="en-US" sz="3200" dirty="0">
                        <a:solidFill>
                          <a:srgbClr val="17354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17354F"/>
                          </a:solidFill>
                        </a:rPr>
                        <a:t>Report impact</a:t>
                      </a:r>
                    </a:p>
                    <a:p>
                      <a:pPr algn="ctr"/>
                      <a:endParaRPr lang="en-US" sz="3200" dirty="0">
                        <a:solidFill>
                          <a:srgbClr val="17354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>
            <a:off x="4444843" y="3045120"/>
            <a:ext cx="686812" cy="54423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3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en-US" b="1" dirty="0" smtClean="0">
                <a:latin typeface="+mn-lt"/>
              </a:rPr>
              <a:t>Improve</a:t>
            </a:r>
            <a:r>
              <a:rPr lang="en-US" altLang="en-US" dirty="0" smtClean="0">
                <a:latin typeface="+mn-lt"/>
              </a:rPr>
              <a:t> program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latin typeface="+mn-lt"/>
              </a:rPr>
              <a:t>Identify </a:t>
            </a:r>
            <a:r>
              <a:rPr lang="en-US" altLang="en-US" b="1" dirty="0" smtClean="0">
                <a:latin typeface="+mn-lt"/>
              </a:rPr>
              <a:t>resources</a:t>
            </a:r>
            <a:r>
              <a:rPr lang="en-US" altLang="en-US" dirty="0" smtClean="0">
                <a:latin typeface="+mn-lt"/>
              </a:rPr>
              <a:t> needed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 smtClean="0">
                <a:latin typeface="+mn-lt"/>
              </a:rPr>
              <a:t>Make </a:t>
            </a:r>
            <a:r>
              <a:rPr lang="en-US" altLang="en-US" b="1" dirty="0" smtClean="0">
                <a:latin typeface="+mn-lt"/>
              </a:rPr>
              <a:t>decisions</a:t>
            </a:r>
            <a:r>
              <a:rPr lang="en-US" altLang="en-US" dirty="0" smtClean="0">
                <a:latin typeface="+mn-lt"/>
              </a:rPr>
              <a:t> about program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b="1" dirty="0" smtClean="0">
                <a:latin typeface="+mn-lt"/>
              </a:rPr>
              <a:t>Replicate/expand </a:t>
            </a:r>
            <a:r>
              <a:rPr lang="en-US" altLang="en-US" dirty="0" smtClean="0">
                <a:latin typeface="+mn-lt"/>
              </a:rPr>
              <a:t>program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b="1" dirty="0" smtClean="0">
                <a:latin typeface="+mn-lt"/>
              </a:rPr>
              <a:t>Disseminate</a:t>
            </a:r>
            <a:r>
              <a:rPr lang="en-US" altLang="en-US" dirty="0" smtClean="0">
                <a:latin typeface="+mn-lt"/>
              </a:rPr>
              <a:t> information to those who might be interested in adopting program</a:t>
            </a:r>
          </a:p>
          <a:p>
            <a:pPr eaLnBrk="1" hangingPunct="1">
              <a:spcAft>
                <a:spcPts val="1200"/>
              </a:spcAft>
            </a:pPr>
            <a:endParaRPr lang="en-US" altLang="en-US" dirty="0" smtClean="0">
              <a:latin typeface="+mn-lt"/>
            </a:endParaRPr>
          </a:p>
        </p:txBody>
      </p:sp>
      <p:sp>
        <p:nvSpPr>
          <p:cNvPr id="35843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39B707-2854-4CDC-B711-652007AC2EA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 smtClean="0"/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+mj-lt"/>
              </a:rPr>
              <a:t>Step 6.  Ensure Use </a:t>
            </a:r>
          </a:p>
        </p:txBody>
      </p:sp>
    </p:spTree>
    <p:extLst>
      <p:ext uri="{BB962C8B-B14F-4D97-AF65-F5344CB8AC3E}">
        <p14:creationId xmlns:p14="http://schemas.microsoft.com/office/powerpoint/2010/main" val="192759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48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Resource</a:t>
            </a:r>
            <a:r>
              <a:rPr lang="en-US" dirty="0" smtClean="0">
                <a:latin typeface="+mj-lt"/>
              </a:rPr>
              <a:t>: BetterEvaluation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097" y="6231869"/>
            <a:ext cx="89259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 smtClean="0"/>
              <a:t>Source: BetterEvaluation - Report </a:t>
            </a:r>
            <a:r>
              <a:rPr lang="en-US" sz="1650" dirty="0"/>
              <a:t>and Support Use of </a:t>
            </a:r>
            <a:r>
              <a:rPr lang="en-US" sz="1650" dirty="0" smtClean="0"/>
              <a:t>Findings </a:t>
            </a:r>
            <a:r>
              <a:rPr lang="en-US" sz="1650" dirty="0"/>
              <a:t>(May 2013</a:t>
            </a:r>
            <a:r>
              <a:rPr lang="en-US" sz="1650" dirty="0" smtClean="0"/>
              <a:t>) </a:t>
            </a:r>
            <a:r>
              <a:rPr lang="en-US" sz="1650" dirty="0" smtClean="0">
                <a:hlinkClick r:id="rId2"/>
              </a:rPr>
              <a:t>http</a:t>
            </a:r>
            <a:r>
              <a:rPr lang="en-US" sz="1650" dirty="0">
                <a:hlinkClick r:id="rId2"/>
              </a:rPr>
              <a:t>://</a:t>
            </a:r>
            <a:r>
              <a:rPr lang="en-US" sz="1650" dirty="0" smtClean="0">
                <a:hlinkClick r:id="rId2"/>
              </a:rPr>
              <a:t>betterevaluation.org</a:t>
            </a:r>
            <a:r>
              <a:rPr lang="en-US" sz="1650" dirty="0" smtClean="0"/>
              <a:t> </a:t>
            </a:r>
            <a:endParaRPr lang="en-US" sz="1650" dirty="0"/>
          </a:p>
          <a:p>
            <a:r>
              <a:rPr lang="en-US" sz="1650" dirty="0" smtClean="0"/>
              <a:t> </a:t>
            </a:r>
            <a:endParaRPr lang="en-US" sz="1650" dirty="0"/>
          </a:p>
        </p:txBody>
      </p:sp>
      <p:pic>
        <p:nvPicPr>
          <p:cNvPr id="7" name="Content Placeholder 6" descr="BetterEvaluation reporting tips screensho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08" r="-38008"/>
          <a:stretch>
            <a:fillRect/>
          </a:stretch>
        </p:blipFill>
        <p:spPr>
          <a:xfrm>
            <a:off x="419847" y="1192975"/>
            <a:ext cx="8370846" cy="5071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36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49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Resource: </a:t>
            </a:r>
            <a:r>
              <a:rPr lang="en-US" dirty="0" smtClean="0">
                <a:latin typeface="+mj-lt"/>
              </a:rPr>
              <a:t>HPOE Guide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887" y="6142073"/>
            <a:ext cx="842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http://www.hpoe.org/resources/hpoehretaha-guides/</a:t>
            </a:r>
            <a:r>
              <a:rPr lang="en-US" dirty="0" smtClean="0">
                <a:hlinkClick r:id="rId2"/>
              </a:rPr>
              <a:t>2858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Content Placeholder 7" descr="HPOE research principles screensho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22" r="-55122"/>
          <a:stretch>
            <a:fillRect/>
          </a:stretch>
        </p:blipFill>
        <p:spPr>
          <a:xfrm>
            <a:off x="419847" y="1213556"/>
            <a:ext cx="8370846" cy="498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198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+mj-lt"/>
              </a:rPr>
              <a:t>Federal Requirements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5366"/>
            <a:ext cx="8229600" cy="4124325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49D865-A92F-448F-AA8E-215587B88B1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4819729"/>
            <a:ext cx="8445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>
                <a:hlinkClick r:id="rId2"/>
              </a:rPr>
              <a:t>https://www.federalregister.gov/articles/2014/12/31/2014-30525/additional-requirements-for-charitable-hospitals-community-health-needs-assessments-for-</a:t>
            </a:r>
            <a:r>
              <a:rPr lang="en-US" dirty="0" smtClean="0">
                <a:hlinkClick r:id="rId2"/>
              </a:rPr>
              <a:t>charitable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758076"/>
              </p:ext>
            </p:extLst>
          </p:nvPr>
        </p:nvGraphicFramePr>
        <p:xfrm>
          <a:off x="457200" y="1397000"/>
          <a:ext cx="8229600" cy="3108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Implementation</a:t>
                      </a:r>
                      <a:r>
                        <a:rPr lang="en-US" sz="3200" baseline="0" dirty="0" smtClean="0"/>
                        <a:t> Strategy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Community Health Needs</a:t>
                      </a:r>
                      <a:r>
                        <a:rPr lang="en-US" sz="3200" baseline="0" dirty="0" smtClean="0"/>
                        <a:t> Assessment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17354F"/>
                          </a:solidFill>
                        </a:rPr>
                        <a:t>Include anticipated impact of activities taken in response to CHNA</a:t>
                      </a:r>
                      <a:endParaRPr lang="en-US" sz="3200" dirty="0">
                        <a:solidFill>
                          <a:srgbClr val="17354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17354F"/>
                          </a:solidFill>
                        </a:rPr>
                        <a:t>Report impact</a:t>
                      </a:r>
                    </a:p>
                    <a:p>
                      <a:pPr algn="ctr"/>
                      <a:endParaRPr lang="en-US" sz="3200" dirty="0">
                        <a:solidFill>
                          <a:srgbClr val="17354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>
            <a:off x="4444843" y="3045120"/>
            <a:ext cx="686812" cy="54423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9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50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Resource</a:t>
            </a:r>
            <a:r>
              <a:rPr lang="en-US" dirty="0" smtClean="0">
                <a:latin typeface="+mj-lt"/>
              </a:rPr>
              <a:t>: CDC CHI Navigator 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887" y="6142073"/>
            <a:ext cx="842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http://www.cdc.gov/chinav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1" name="Content Placeholder 10" descr="CDC CHI navigator screensho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48" b="-21248"/>
          <a:stretch>
            <a:fillRect/>
          </a:stretch>
        </p:blipFill>
        <p:spPr>
          <a:xfrm>
            <a:off x="419847" y="1315733"/>
            <a:ext cx="8370846" cy="4793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363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EvaluationGuid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441" r="-63441"/>
          <a:stretch>
            <a:fillRect/>
          </a:stretch>
        </p:blipFill>
        <p:spPr>
          <a:xfrm>
            <a:off x="419847" y="1355502"/>
            <a:ext cx="8370846" cy="4793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51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Resource</a:t>
            </a:r>
            <a:r>
              <a:rPr lang="en-US" dirty="0" smtClean="0">
                <a:latin typeface="+mj-lt"/>
              </a:rPr>
              <a:t>: CHA Evaluation Guide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887" y="6142073"/>
            <a:ext cx="842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https://www.chausa.org/communitybenefit/community-</a:t>
            </a:r>
            <a:r>
              <a:rPr lang="en-US" dirty="0" smtClean="0">
                <a:hlinkClick r:id="rId3"/>
              </a:rPr>
              <a:t>benefit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2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latin typeface="+mn-lt"/>
            </a:endParaRP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 smtClean="0">
                <a:latin typeface="+mn-lt"/>
              </a:rPr>
              <a:t>Thanks for participating in this webinar!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52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Questions?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284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Community Benefit Cycle</a:t>
            </a:r>
            <a:endParaRPr lang="en-US" dirty="0">
              <a:latin typeface="+mj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141559"/>
              </p:ext>
            </p:extLst>
          </p:nvPr>
        </p:nvGraphicFramePr>
        <p:xfrm>
          <a:off x="133684" y="1296737"/>
          <a:ext cx="9010316" cy="403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85005045"/>
              </p:ext>
            </p:extLst>
          </p:nvPr>
        </p:nvGraphicFramePr>
        <p:xfrm>
          <a:off x="0" y="4154955"/>
          <a:ext cx="9156829" cy="1848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2523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dirty="0" smtClean="0">
                <a:latin typeface="+mj-lt"/>
              </a:rPr>
              <a:t>CDC Evaluation Framework</a:t>
            </a:r>
          </a:p>
        </p:txBody>
      </p:sp>
      <p:sp>
        <p:nvSpPr>
          <p:cNvPr id="2560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33083B-7359-4B13-A6AA-5ED74CC32F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dirty="0" smtClean="0"/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648200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b="1" dirty="0" smtClean="0">
                <a:latin typeface="+mn-lt"/>
              </a:rPr>
              <a:t>PLAN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400" dirty="0" smtClean="0">
                <a:latin typeface="+mn-lt"/>
              </a:rPr>
              <a:t>Engage stakeholders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400" dirty="0" smtClean="0">
                <a:latin typeface="+mn-lt"/>
              </a:rPr>
              <a:t>Describe the program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400" dirty="0" smtClean="0">
                <a:latin typeface="+mn-lt"/>
              </a:rPr>
              <a:t>Focus evaluation design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b="1" dirty="0" smtClean="0">
                <a:latin typeface="+mn-lt"/>
              </a:rPr>
              <a:t>IMPLEMENT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dirty="0" smtClean="0">
                <a:latin typeface="+mn-lt"/>
              </a:rPr>
              <a:t>4.   Gather credible evidence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b="1" dirty="0" smtClean="0">
                <a:latin typeface="+mn-lt"/>
              </a:rPr>
              <a:t>ANALYZE AND USE FINDINGS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US" altLang="en-US" sz="2400" dirty="0" smtClean="0">
                <a:latin typeface="+mn-lt"/>
              </a:rPr>
              <a:t>5.   Justify conclusions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US" altLang="en-US" sz="2400" dirty="0" smtClean="0">
                <a:latin typeface="+mn-lt"/>
              </a:rPr>
              <a:t>6.   Ensure use and share lessons learned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17073570"/>
              </p:ext>
            </p:extLst>
          </p:nvPr>
        </p:nvGraphicFramePr>
        <p:xfrm>
          <a:off x="3714035" y="14099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8887" y="6142073"/>
            <a:ext cx="6284441" cy="375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>
                <a:hlinkClick r:id="rId7"/>
              </a:rPr>
              <a:t>http://www.cdc.gov/eval/framework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1727" y="2889625"/>
            <a:ext cx="149025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/>
              <a:t>Standards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smtClean="0"/>
              <a:t>Utility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smtClean="0"/>
              <a:t>Feasibility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smtClean="0"/>
              <a:t>Propriety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smtClean="0"/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14161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elf-study guide screen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r="340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Resource</a:t>
            </a:r>
            <a:r>
              <a:rPr lang="en-US" dirty="0" smtClean="0">
                <a:latin typeface="+mj-lt"/>
              </a:rPr>
              <a:t>: CDC Guide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133" y="6142073"/>
            <a:ext cx="6284441" cy="375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http://www.cdc.gov/eval/guide/</a:t>
            </a:r>
            <a:r>
              <a:rPr lang="en-US" dirty="0" smtClean="0">
                <a:hlinkClick r:id="rId3"/>
              </a:rPr>
              <a:t>index.htm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3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dirty="0" smtClean="0">
                <a:latin typeface="+mj-lt"/>
              </a:rPr>
              <a:t>CDC Evaluation Framework</a:t>
            </a:r>
          </a:p>
        </p:txBody>
      </p:sp>
      <p:sp>
        <p:nvSpPr>
          <p:cNvPr id="2560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33083B-7359-4B13-A6AA-5ED74CC32F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dirty="0" smtClean="0"/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648200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b="1" dirty="0" smtClean="0">
                <a:latin typeface="+mn-lt"/>
              </a:rPr>
              <a:t>PLAN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400" dirty="0" smtClean="0">
                <a:latin typeface="+mn-lt"/>
              </a:rPr>
              <a:t>Engage stakeholders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400" dirty="0" smtClean="0">
                <a:latin typeface="+mn-lt"/>
              </a:rPr>
              <a:t>Describe the program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400" dirty="0" smtClean="0">
                <a:latin typeface="+mn-lt"/>
              </a:rPr>
              <a:t>Focus evaluation design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b="1" dirty="0" smtClean="0">
                <a:latin typeface="+mn-lt"/>
              </a:rPr>
              <a:t>IMPLEMENT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dirty="0" smtClean="0">
                <a:latin typeface="+mn-lt"/>
              </a:rPr>
              <a:t>4.   Gather credible evidence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sz="2400" b="1" dirty="0" smtClean="0">
                <a:latin typeface="+mn-lt"/>
              </a:rPr>
              <a:t>ANALYZE AND USE FINDINGS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US" altLang="en-US" sz="2400" dirty="0" smtClean="0">
                <a:latin typeface="+mn-lt"/>
              </a:rPr>
              <a:t>5.   Justify conclusions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US" altLang="en-US" sz="2400" dirty="0" smtClean="0">
                <a:latin typeface="+mn-lt"/>
              </a:rPr>
              <a:t>6.   Ensure use and share lessons learned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93520453"/>
              </p:ext>
            </p:extLst>
          </p:nvPr>
        </p:nvGraphicFramePr>
        <p:xfrm>
          <a:off x="3714035" y="14099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8887" y="6142073"/>
            <a:ext cx="6284441" cy="375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>
                <a:hlinkClick r:id="rId7"/>
              </a:rPr>
              <a:t>http://www.cdc.gov/eval/framework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04820"/>
            <a:ext cx="3861160" cy="492402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51727" y="2889625"/>
            <a:ext cx="149025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/>
              <a:t>Standards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smtClean="0"/>
              <a:t>Utility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smtClean="0"/>
              <a:t>Feasibility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smtClean="0"/>
              <a:t>Propriety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smtClean="0"/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183170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Xerox_4x3_Green">
  <a:themeElements>
    <a:clrScheme name="Xerox Green">
      <a:dk1>
        <a:srgbClr val="000000"/>
      </a:dk1>
      <a:lt1>
        <a:srgbClr val="FFFFFF"/>
      </a:lt1>
      <a:dk2>
        <a:srgbClr val="737373"/>
      </a:dk2>
      <a:lt2>
        <a:srgbClr val="6DAF3D"/>
      </a:lt2>
      <a:accent1>
        <a:srgbClr val="6DAF3D"/>
      </a:accent1>
      <a:accent2>
        <a:srgbClr val="9B2583"/>
      </a:accent2>
      <a:accent3>
        <a:srgbClr val="7053AA"/>
      </a:accent3>
      <a:accent4>
        <a:srgbClr val="E67600"/>
      </a:accent4>
      <a:accent5>
        <a:srgbClr val="2895D5"/>
      </a:accent5>
      <a:accent6>
        <a:srgbClr val="34BCBA"/>
      </a:accent6>
      <a:hlink>
        <a:srgbClr val="6DAF3D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932CCE94-D8EA-400A-B41A-709546D5207E}" vid="{B7E2D8AA-E74C-41DD-B32D-5F2E3CE1DCA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1966</Words>
  <Application>Microsoft Macintosh PowerPoint</Application>
  <PresentationFormat>On-screen Show (4:3)</PresentationFormat>
  <Paragraphs>455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1_Xerox_4x3_Green</vt:lpstr>
      <vt:lpstr>Evaluating the Quality and Impact of Community Benefit Programs</vt:lpstr>
      <vt:lpstr>Learning Objectives</vt:lpstr>
      <vt:lpstr>Resource: CHA Evaluation Guide</vt:lpstr>
      <vt:lpstr>Why Evaluate?</vt:lpstr>
      <vt:lpstr>Federal Requirements</vt:lpstr>
      <vt:lpstr>Community Benefit Cycle</vt:lpstr>
      <vt:lpstr>CDC Evaluation Framework</vt:lpstr>
      <vt:lpstr>Resource: CDC Guide</vt:lpstr>
      <vt:lpstr>CDC Evaluation Framework</vt:lpstr>
      <vt:lpstr>Step 1.  Engage Stakeholders</vt:lpstr>
      <vt:lpstr>Resource: HPOE Guide</vt:lpstr>
      <vt:lpstr>Who Will Use the Findings?</vt:lpstr>
      <vt:lpstr>CDC Evaluation Framework</vt:lpstr>
      <vt:lpstr>Step 2.  Describe the Program</vt:lpstr>
      <vt:lpstr>Program Mapping</vt:lpstr>
      <vt:lpstr>Simple Logic Model</vt:lpstr>
      <vt:lpstr>Resource: UWEX Logic Models</vt:lpstr>
      <vt:lpstr>CDC Evaluation Framework</vt:lpstr>
      <vt:lpstr>Step 3.  Focus Evaluation Design</vt:lpstr>
      <vt:lpstr>Step 3.  Focus Evaluation Design</vt:lpstr>
      <vt:lpstr>Step 3.  Focus Evaluation Design</vt:lpstr>
      <vt:lpstr>Process Questions</vt:lpstr>
      <vt:lpstr>Resource: Evaluation Briefs </vt:lpstr>
      <vt:lpstr>Impact Questions</vt:lpstr>
      <vt:lpstr>Step 3.  Focus Evaluation Design</vt:lpstr>
      <vt:lpstr>Evaluation Designs</vt:lpstr>
      <vt:lpstr>Post-Test Only</vt:lpstr>
      <vt:lpstr>Pre-Test Post-Test (one group)</vt:lpstr>
      <vt:lpstr>More than One Group</vt:lpstr>
      <vt:lpstr>Control Group</vt:lpstr>
      <vt:lpstr>Resource: Community Toolbox</vt:lpstr>
      <vt:lpstr>CDC Evaluation Framework</vt:lpstr>
      <vt:lpstr>Types of Data</vt:lpstr>
      <vt:lpstr>Types of Data</vt:lpstr>
      <vt:lpstr>Step 4.  Gather Credible Evidence</vt:lpstr>
      <vt:lpstr>Data Collection Plan</vt:lpstr>
      <vt:lpstr>Resource: WISEWOMAN Toolkit</vt:lpstr>
      <vt:lpstr>CDC Evaluation Framework</vt:lpstr>
      <vt:lpstr>Step 5.  Justify Conclusions</vt:lpstr>
      <vt:lpstr>Step 5.  Justify Conclusions</vt:lpstr>
      <vt:lpstr>Step 5.  Justify Conclusions</vt:lpstr>
      <vt:lpstr>Resources: Data Analysis</vt:lpstr>
      <vt:lpstr>Look At Your Evaluation Findings</vt:lpstr>
      <vt:lpstr>CDC Evaluation Framework</vt:lpstr>
      <vt:lpstr>Audiences to Share Findings With</vt:lpstr>
      <vt:lpstr>Federal Requirements</vt:lpstr>
      <vt:lpstr>Step 6.  Ensure Use </vt:lpstr>
      <vt:lpstr>Resource: BetterEvaluation</vt:lpstr>
      <vt:lpstr>Resource: HPOE Guide</vt:lpstr>
      <vt:lpstr>Resource: CDC CHI Navigator </vt:lpstr>
      <vt:lpstr>Resource: CHA Evaluation Guide</vt:lpstr>
      <vt:lpstr>Questions?</vt:lpstr>
    </vt:vector>
  </TitlesOfParts>
  <Company>Toky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Crevits</dc:creator>
  <cp:lastModifiedBy>Kim Peeren</cp:lastModifiedBy>
  <cp:revision>126</cp:revision>
  <cp:lastPrinted>2015-08-10T17:21:01Z</cp:lastPrinted>
  <dcterms:created xsi:type="dcterms:W3CDTF">2015-01-14T16:12:57Z</dcterms:created>
  <dcterms:modified xsi:type="dcterms:W3CDTF">2016-09-19T00:38:16Z</dcterms:modified>
</cp:coreProperties>
</file>